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9"/>
  </p:notes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</p:sldIdLst>
  <p:sldSz cx="9144000" cy="5143500" type="screen16x9"/>
  <p:notesSz cx="6858000" cy="9144000"/>
  <p:embeddedFontLst>
    <p:embeddedFont>
      <p:font typeface="Chelsea Market" panose="020B0604020202020204" charset="0"/>
      <p:regular r:id="rId10"/>
    </p:embeddedFont>
    <p:embeddedFont>
      <p:font typeface="Montserrat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194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4CCF68-0FFB-40EF-8314-23418A35C9B5}">
  <a:tblStyle styleId="{704CCF68-0FFB-40EF-8314-23418A35C9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25" y="82"/>
      </p:cViewPr>
      <p:guideLst>
        <p:guide orient="horz" pos="119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503250" y="3442700"/>
            <a:ext cx="613750" cy="608850"/>
            <a:chOff x="4381650" y="1129150"/>
            <a:chExt cx="613750" cy="608850"/>
          </a:xfrm>
        </p:grpSpPr>
        <p:sp>
          <p:nvSpPr>
            <p:cNvPr id="10" name="Google Shape;10;p2"/>
            <p:cNvSpPr/>
            <p:nvPr/>
          </p:nvSpPr>
          <p:spPr>
            <a:xfrm>
              <a:off x="4381650" y="1129150"/>
              <a:ext cx="613750" cy="608850"/>
            </a:xfrm>
            <a:custGeom>
              <a:avLst/>
              <a:gdLst/>
              <a:ahLst/>
              <a:cxnLst/>
              <a:rect l="l" t="t" r="r" b="b"/>
              <a:pathLst>
                <a:path w="24550" h="24354" fill="none" extrusionOk="0">
                  <a:moveTo>
                    <a:pt x="12216" y="23686"/>
                  </a:moveTo>
                  <a:cubicBezTo>
                    <a:pt x="3221" y="22625"/>
                    <a:pt x="0" y="11195"/>
                    <a:pt x="7110" y="5618"/>
                  </a:cubicBezTo>
                  <a:cubicBezTo>
                    <a:pt x="14219" y="1"/>
                    <a:pt x="24549" y="5775"/>
                    <a:pt x="23489" y="14769"/>
                  </a:cubicBezTo>
                  <a:cubicBezTo>
                    <a:pt x="22821" y="20347"/>
                    <a:pt x="17793" y="24353"/>
                    <a:pt x="12216" y="23686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4582950" y="1365800"/>
              <a:ext cx="290675" cy="252400"/>
            </a:xfrm>
            <a:custGeom>
              <a:avLst/>
              <a:gdLst/>
              <a:ahLst/>
              <a:cxnLst/>
              <a:rect l="l" t="t" r="r" b="b"/>
              <a:pathLst>
                <a:path w="11627" h="10096" fill="none" extrusionOk="0">
                  <a:moveTo>
                    <a:pt x="4439" y="8996"/>
                  </a:moveTo>
                  <a:cubicBezTo>
                    <a:pt x="4439" y="8996"/>
                    <a:pt x="747" y="6325"/>
                    <a:pt x="393" y="3968"/>
                  </a:cubicBezTo>
                  <a:cubicBezTo>
                    <a:pt x="0" y="1572"/>
                    <a:pt x="2396" y="669"/>
                    <a:pt x="3732" y="1847"/>
                  </a:cubicBezTo>
                  <a:cubicBezTo>
                    <a:pt x="5067" y="3025"/>
                    <a:pt x="4989" y="4243"/>
                    <a:pt x="4989" y="4243"/>
                  </a:cubicBezTo>
                  <a:cubicBezTo>
                    <a:pt x="4989" y="4243"/>
                    <a:pt x="5735" y="1"/>
                    <a:pt x="8681" y="315"/>
                  </a:cubicBezTo>
                  <a:cubicBezTo>
                    <a:pt x="11627" y="669"/>
                    <a:pt x="11587" y="3418"/>
                    <a:pt x="10370" y="5107"/>
                  </a:cubicBezTo>
                  <a:cubicBezTo>
                    <a:pt x="9152" y="6796"/>
                    <a:pt x="5696" y="10095"/>
                    <a:pt x="4439" y="8996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554475" y="1365800"/>
              <a:ext cx="20650" cy="28500"/>
            </a:xfrm>
            <a:custGeom>
              <a:avLst/>
              <a:gdLst/>
              <a:ahLst/>
              <a:cxnLst/>
              <a:rect l="l" t="t" r="r" b="b"/>
              <a:pathLst>
                <a:path w="826" h="1140" fill="none" extrusionOk="0">
                  <a:moveTo>
                    <a:pt x="0" y="1"/>
                  </a:moveTo>
                  <a:lnTo>
                    <a:pt x="825" y="1140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578025" y="1309850"/>
              <a:ext cx="26550" cy="61875"/>
            </a:xfrm>
            <a:custGeom>
              <a:avLst/>
              <a:gdLst/>
              <a:ahLst/>
              <a:cxnLst/>
              <a:rect l="l" t="t" r="r" b="b"/>
              <a:pathLst>
                <a:path w="1062" h="2475" fill="none" extrusionOk="0">
                  <a:moveTo>
                    <a:pt x="1" y="0"/>
                  </a:moveTo>
                  <a:lnTo>
                    <a:pt x="1061" y="2475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34000" y="1294125"/>
              <a:ext cx="2000" cy="67775"/>
            </a:xfrm>
            <a:custGeom>
              <a:avLst/>
              <a:gdLst/>
              <a:ahLst/>
              <a:cxnLst/>
              <a:rect l="l" t="t" r="r" b="b"/>
              <a:pathLst>
                <a:path w="80" h="2711" fill="none" extrusionOk="0">
                  <a:moveTo>
                    <a:pt x="1" y="1"/>
                  </a:moveTo>
                  <a:lnTo>
                    <a:pt x="79" y="2711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822550" y="1573975"/>
              <a:ext cx="52050" cy="32450"/>
            </a:xfrm>
            <a:custGeom>
              <a:avLst/>
              <a:gdLst/>
              <a:ahLst/>
              <a:cxnLst/>
              <a:rect l="l" t="t" r="r" b="b"/>
              <a:pathLst>
                <a:path w="2082" h="1298" fill="none" extrusionOk="0">
                  <a:moveTo>
                    <a:pt x="0" y="1"/>
                  </a:moveTo>
                  <a:lnTo>
                    <a:pt x="2082" y="1297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99950" y="1589700"/>
              <a:ext cx="27525" cy="53050"/>
            </a:xfrm>
            <a:custGeom>
              <a:avLst/>
              <a:gdLst/>
              <a:ahLst/>
              <a:cxnLst/>
              <a:rect l="l" t="t" r="r" b="b"/>
              <a:pathLst>
                <a:path w="1101" h="2122" fill="none" extrusionOk="0">
                  <a:moveTo>
                    <a:pt x="1" y="0"/>
                  </a:moveTo>
                  <a:lnTo>
                    <a:pt x="1101" y="2121"/>
                  </a:lnTo>
                </a:path>
              </a:pathLst>
            </a:custGeom>
            <a:noFill/>
            <a:ln w="285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 rot="-936654">
            <a:off x="4090903" y="702075"/>
            <a:ext cx="740416" cy="870015"/>
            <a:chOff x="3461550" y="822800"/>
            <a:chExt cx="740425" cy="870025"/>
          </a:xfrm>
        </p:grpSpPr>
        <p:sp>
          <p:nvSpPr>
            <p:cNvPr id="18" name="Google Shape;18;p2"/>
            <p:cNvSpPr/>
            <p:nvPr/>
          </p:nvSpPr>
          <p:spPr>
            <a:xfrm>
              <a:off x="3619050" y="822800"/>
              <a:ext cx="418450" cy="143375"/>
            </a:xfrm>
            <a:custGeom>
              <a:avLst/>
              <a:gdLst/>
              <a:ahLst/>
              <a:cxnLst/>
              <a:rect l="l" t="t" r="r" b="b"/>
              <a:pathLst>
                <a:path w="16738" h="5735" extrusionOk="0">
                  <a:moveTo>
                    <a:pt x="8980" y="0"/>
                  </a:moveTo>
                  <a:cubicBezTo>
                    <a:pt x="7094" y="0"/>
                    <a:pt x="5248" y="432"/>
                    <a:pt x="3599" y="1257"/>
                  </a:cubicBezTo>
                  <a:cubicBezTo>
                    <a:pt x="2185" y="2003"/>
                    <a:pt x="299" y="3142"/>
                    <a:pt x="24" y="4910"/>
                  </a:cubicBezTo>
                  <a:cubicBezTo>
                    <a:pt x="1" y="5193"/>
                    <a:pt x="246" y="5376"/>
                    <a:pt x="463" y="5376"/>
                  </a:cubicBezTo>
                  <a:cubicBezTo>
                    <a:pt x="607" y="5376"/>
                    <a:pt x="739" y="5295"/>
                    <a:pt x="771" y="5106"/>
                  </a:cubicBezTo>
                  <a:cubicBezTo>
                    <a:pt x="967" y="3496"/>
                    <a:pt x="2734" y="2514"/>
                    <a:pt x="4070" y="1846"/>
                  </a:cubicBezTo>
                  <a:cubicBezTo>
                    <a:pt x="5523" y="1139"/>
                    <a:pt x="7134" y="746"/>
                    <a:pt x="8783" y="746"/>
                  </a:cubicBezTo>
                  <a:cubicBezTo>
                    <a:pt x="8862" y="744"/>
                    <a:pt x="8941" y="743"/>
                    <a:pt x="9020" y="743"/>
                  </a:cubicBezTo>
                  <a:cubicBezTo>
                    <a:pt x="10512" y="743"/>
                    <a:pt x="11999" y="1094"/>
                    <a:pt x="13379" y="1728"/>
                  </a:cubicBezTo>
                  <a:cubicBezTo>
                    <a:pt x="14871" y="2317"/>
                    <a:pt x="15893" y="3731"/>
                    <a:pt x="15971" y="5381"/>
                  </a:cubicBezTo>
                  <a:cubicBezTo>
                    <a:pt x="15991" y="5617"/>
                    <a:pt x="16187" y="5735"/>
                    <a:pt x="16374" y="5735"/>
                  </a:cubicBezTo>
                  <a:cubicBezTo>
                    <a:pt x="16560" y="5735"/>
                    <a:pt x="16737" y="5617"/>
                    <a:pt x="16718" y="5381"/>
                  </a:cubicBezTo>
                  <a:cubicBezTo>
                    <a:pt x="16678" y="3653"/>
                    <a:pt x="15696" y="2121"/>
                    <a:pt x="14243" y="1335"/>
                  </a:cubicBezTo>
                  <a:cubicBezTo>
                    <a:pt x="12633" y="432"/>
                    <a:pt x="10826" y="0"/>
                    <a:pt x="8980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809150" y="1307875"/>
              <a:ext cx="32450" cy="31450"/>
            </a:xfrm>
            <a:custGeom>
              <a:avLst/>
              <a:gdLst/>
              <a:ahLst/>
              <a:cxnLst/>
              <a:rect l="l" t="t" r="r" b="b"/>
              <a:pathLst>
                <a:path w="1298" h="1258" fill="none" extrusionOk="0">
                  <a:moveTo>
                    <a:pt x="1297" y="550"/>
                  </a:moveTo>
                  <a:cubicBezTo>
                    <a:pt x="1297" y="1022"/>
                    <a:pt x="708" y="1257"/>
                    <a:pt x="354" y="904"/>
                  </a:cubicBezTo>
                  <a:cubicBezTo>
                    <a:pt x="1" y="550"/>
                    <a:pt x="276" y="0"/>
                    <a:pt x="747" y="0"/>
                  </a:cubicBezTo>
                  <a:cubicBezTo>
                    <a:pt x="1061" y="0"/>
                    <a:pt x="1297" y="236"/>
                    <a:pt x="1297" y="55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976100" y="1153700"/>
              <a:ext cx="22600" cy="22625"/>
            </a:xfrm>
            <a:custGeom>
              <a:avLst/>
              <a:gdLst/>
              <a:ahLst/>
              <a:cxnLst/>
              <a:rect l="l" t="t" r="r" b="b"/>
              <a:pathLst>
                <a:path w="904" h="905" extrusionOk="0">
                  <a:moveTo>
                    <a:pt x="668" y="1"/>
                  </a:moveTo>
                  <a:lnTo>
                    <a:pt x="0" y="629"/>
                  </a:lnTo>
                  <a:lnTo>
                    <a:pt x="236" y="904"/>
                  </a:lnTo>
                  <a:lnTo>
                    <a:pt x="904" y="276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976100" y="1153700"/>
              <a:ext cx="22600" cy="22625"/>
            </a:xfrm>
            <a:custGeom>
              <a:avLst/>
              <a:gdLst/>
              <a:ahLst/>
              <a:cxnLst/>
              <a:rect l="l" t="t" r="r" b="b"/>
              <a:pathLst>
                <a:path w="904" h="905" fill="none" extrusionOk="0">
                  <a:moveTo>
                    <a:pt x="668" y="1"/>
                  </a:moveTo>
                  <a:lnTo>
                    <a:pt x="904" y="276"/>
                  </a:lnTo>
                  <a:lnTo>
                    <a:pt x="236" y="904"/>
                  </a:lnTo>
                  <a:lnTo>
                    <a:pt x="0" y="629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653025" y="1466950"/>
              <a:ext cx="23600" cy="22600"/>
            </a:xfrm>
            <a:custGeom>
              <a:avLst/>
              <a:gdLst/>
              <a:ahLst/>
              <a:cxnLst/>
              <a:rect l="l" t="t" r="r" b="b"/>
              <a:pathLst>
                <a:path w="944" h="904" extrusionOk="0">
                  <a:moveTo>
                    <a:pt x="668" y="1"/>
                  </a:moveTo>
                  <a:lnTo>
                    <a:pt x="1" y="629"/>
                  </a:lnTo>
                  <a:lnTo>
                    <a:pt x="276" y="904"/>
                  </a:lnTo>
                  <a:lnTo>
                    <a:pt x="943" y="276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53025" y="1466950"/>
              <a:ext cx="23600" cy="22600"/>
            </a:xfrm>
            <a:custGeom>
              <a:avLst/>
              <a:gdLst/>
              <a:ahLst/>
              <a:cxnLst/>
              <a:rect l="l" t="t" r="r" b="b"/>
              <a:pathLst>
                <a:path w="944" h="904" fill="none" extrusionOk="0">
                  <a:moveTo>
                    <a:pt x="668" y="1"/>
                  </a:moveTo>
                  <a:lnTo>
                    <a:pt x="943" y="276"/>
                  </a:lnTo>
                  <a:lnTo>
                    <a:pt x="276" y="904"/>
                  </a:lnTo>
                  <a:lnTo>
                    <a:pt x="1" y="629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972175" y="1470875"/>
              <a:ext cx="22600" cy="23600"/>
            </a:xfrm>
            <a:custGeom>
              <a:avLst/>
              <a:gdLst/>
              <a:ahLst/>
              <a:cxnLst/>
              <a:rect l="l" t="t" r="r" b="b"/>
              <a:pathLst>
                <a:path w="904" h="944" extrusionOk="0">
                  <a:moveTo>
                    <a:pt x="236" y="1"/>
                  </a:moveTo>
                  <a:lnTo>
                    <a:pt x="0" y="276"/>
                  </a:lnTo>
                  <a:lnTo>
                    <a:pt x="629" y="943"/>
                  </a:lnTo>
                  <a:lnTo>
                    <a:pt x="904" y="6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972175" y="1470875"/>
              <a:ext cx="22600" cy="23600"/>
            </a:xfrm>
            <a:custGeom>
              <a:avLst/>
              <a:gdLst/>
              <a:ahLst/>
              <a:cxnLst/>
              <a:rect l="l" t="t" r="r" b="b"/>
              <a:pathLst>
                <a:path w="904" h="944" fill="none" extrusionOk="0">
                  <a:moveTo>
                    <a:pt x="904" y="668"/>
                  </a:moveTo>
                  <a:lnTo>
                    <a:pt x="629" y="943"/>
                  </a:lnTo>
                  <a:lnTo>
                    <a:pt x="0" y="27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57950" y="114880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275" y="0"/>
                  </a:moveTo>
                  <a:lnTo>
                    <a:pt x="0" y="275"/>
                  </a:lnTo>
                  <a:lnTo>
                    <a:pt x="668" y="904"/>
                  </a:lnTo>
                  <a:lnTo>
                    <a:pt x="904" y="668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657950" y="114880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fill="none" extrusionOk="0">
                  <a:moveTo>
                    <a:pt x="904" y="668"/>
                  </a:moveTo>
                  <a:lnTo>
                    <a:pt x="668" y="904"/>
                  </a:lnTo>
                  <a:lnTo>
                    <a:pt x="0" y="275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055625" y="1322600"/>
              <a:ext cx="23600" cy="8875"/>
            </a:xfrm>
            <a:custGeom>
              <a:avLst/>
              <a:gdLst/>
              <a:ahLst/>
              <a:cxnLst/>
              <a:rect l="l" t="t" r="r" b="b"/>
              <a:pathLst>
                <a:path w="944" h="355" extrusionOk="0">
                  <a:moveTo>
                    <a:pt x="40" y="1"/>
                  </a:moveTo>
                  <a:lnTo>
                    <a:pt x="1" y="354"/>
                  </a:lnTo>
                  <a:lnTo>
                    <a:pt x="944" y="354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055625" y="1322600"/>
              <a:ext cx="23600" cy="8875"/>
            </a:xfrm>
            <a:custGeom>
              <a:avLst/>
              <a:gdLst/>
              <a:ahLst/>
              <a:cxnLst/>
              <a:rect l="l" t="t" r="r" b="b"/>
              <a:pathLst>
                <a:path w="944" h="355" fill="none" extrusionOk="0">
                  <a:moveTo>
                    <a:pt x="944" y="1"/>
                  </a:moveTo>
                  <a:lnTo>
                    <a:pt x="944" y="354"/>
                  </a:lnTo>
                  <a:lnTo>
                    <a:pt x="1" y="354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590175" y="1313775"/>
              <a:ext cx="23600" cy="8850"/>
            </a:xfrm>
            <a:custGeom>
              <a:avLst/>
              <a:gdLst/>
              <a:ahLst/>
              <a:cxnLst/>
              <a:rect l="l" t="t" r="r" b="b"/>
              <a:pathLst>
                <a:path w="944" h="354" extrusionOk="0">
                  <a:moveTo>
                    <a:pt x="1" y="0"/>
                  </a:moveTo>
                  <a:lnTo>
                    <a:pt x="1" y="354"/>
                  </a:lnTo>
                  <a:lnTo>
                    <a:pt x="904" y="354"/>
                  </a:lnTo>
                  <a:lnTo>
                    <a:pt x="944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590175" y="1313775"/>
              <a:ext cx="23600" cy="8850"/>
            </a:xfrm>
            <a:custGeom>
              <a:avLst/>
              <a:gdLst/>
              <a:ahLst/>
              <a:cxnLst/>
              <a:rect l="l" t="t" r="r" b="b"/>
              <a:pathLst>
                <a:path w="944" h="354" fill="none" extrusionOk="0">
                  <a:moveTo>
                    <a:pt x="944" y="0"/>
                  </a:moveTo>
                  <a:lnTo>
                    <a:pt x="904" y="354"/>
                  </a:lnTo>
                  <a:lnTo>
                    <a:pt x="1" y="3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824875" y="1084975"/>
              <a:ext cx="9850" cy="23575"/>
            </a:xfrm>
            <a:custGeom>
              <a:avLst/>
              <a:gdLst/>
              <a:ahLst/>
              <a:cxnLst/>
              <a:rect l="l" t="t" r="r" b="b"/>
              <a:pathLst>
                <a:path w="394" h="943" extrusionOk="0">
                  <a:moveTo>
                    <a:pt x="0" y="0"/>
                  </a:moveTo>
                  <a:lnTo>
                    <a:pt x="0" y="943"/>
                  </a:lnTo>
                  <a:lnTo>
                    <a:pt x="354" y="94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824875" y="1084975"/>
              <a:ext cx="9850" cy="23575"/>
            </a:xfrm>
            <a:custGeom>
              <a:avLst/>
              <a:gdLst/>
              <a:ahLst/>
              <a:cxnLst/>
              <a:rect l="l" t="t" r="r" b="b"/>
              <a:pathLst>
                <a:path w="394" h="943" fill="none" extrusionOk="0">
                  <a:moveTo>
                    <a:pt x="0" y="0"/>
                  </a:moveTo>
                  <a:lnTo>
                    <a:pt x="393" y="0"/>
                  </a:lnTo>
                  <a:lnTo>
                    <a:pt x="354" y="943"/>
                  </a:lnTo>
                  <a:lnTo>
                    <a:pt x="0" y="943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18000" y="1534700"/>
              <a:ext cx="9850" cy="22625"/>
            </a:xfrm>
            <a:custGeom>
              <a:avLst/>
              <a:gdLst/>
              <a:ahLst/>
              <a:cxnLst/>
              <a:rect l="l" t="t" r="r" b="b"/>
              <a:pathLst>
                <a:path w="394" h="905" extrusionOk="0">
                  <a:moveTo>
                    <a:pt x="40" y="1"/>
                  </a:moveTo>
                  <a:lnTo>
                    <a:pt x="0" y="904"/>
                  </a:lnTo>
                  <a:lnTo>
                    <a:pt x="393" y="904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818000" y="1534700"/>
              <a:ext cx="9850" cy="22625"/>
            </a:xfrm>
            <a:custGeom>
              <a:avLst/>
              <a:gdLst/>
              <a:ahLst/>
              <a:cxnLst/>
              <a:rect l="l" t="t" r="r" b="b"/>
              <a:pathLst>
                <a:path w="394" h="905" fill="none" extrusionOk="0">
                  <a:moveTo>
                    <a:pt x="40" y="1"/>
                  </a:moveTo>
                  <a:lnTo>
                    <a:pt x="393" y="1"/>
                  </a:lnTo>
                  <a:lnTo>
                    <a:pt x="393" y="904"/>
                  </a:lnTo>
                  <a:lnTo>
                    <a:pt x="0" y="904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966275" y="1551400"/>
              <a:ext cx="87425" cy="141425"/>
            </a:xfrm>
            <a:custGeom>
              <a:avLst/>
              <a:gdLst/>
              <a:ahLst/>
              <a:cxnLst/>
              <a:rect l="l" t="t" r="r" b="b"/>
              <a:pathLst>
                <a:path w="3497" h="5657" fill="none" extrusionOk="0">
                  <a:moveTo>
                    <a:pt x="3104" y="4517"/>
                  </a:moveTo>
                  <a:lnTo>
                    <a:pt x="1807" y="0"/>
                  </a:lnTo>
                  <a:lnTo>
                    <a:pt x="1" y="1179"/>
                  </a:lnTo>
                  <a:lnTo>
                    <a:pt x="2514" y="4832"/>
                  </a:lnTo>
                  <a:cubicBezTo>
                    <a:pt x="2514" y="4871"/>
                    <a:pt x="2475" y="4910"/>
                    <a:pt x="2475" y="4950"/>
                  </a:cubicBezTo>
                  <a:cubicBezTo>
                    <a:pt x="2436" y="5657"/>
                    <a:pt x="3496" y="5657"/>
                    <a:pt x="3418" y="4950"/>
                  </a:cubicBezTo>
                  <a:cubicBezTo>
                    <a:pt x="3418" y="4753"/>
                    <a:pt x="3300" y="4596"/>
                    <a:pt x="3104" y="4517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593125" y="1547475"/>
              <a:ext cx="91350" cy="137500"/>
            </a:xfrm>
            <a:custGeom>
              <a:avLst/>
              <a:gdLst/>
              <a:ahLst/>
              <a:cxnLst/>
              <a:rect l="l" t="t" r="r" b="b"/>
              <a:pathLst>
                <a:path w="3654" h="5500" fill="none" extrusionOk="0">
                  <a:moveTo>
                    <a:pt x="3654" y="1218"/>
                  </a:moveTo>
                  <a:lnTo>
                    <a:pt x="1886" y="0"/>
                  </a:lnTo>
                  <a:lnTo>
                    <a:pt x="472" y="4478"/>
                  </a:lnTo>
                  <a:cubicBezTo>
                    <a:pt x="79" y="4596"/>
                    <a:pt x="1" y="5067"/>
                    <a:pt x="315" y="5303"/>
                  </a:cubicBezTo>
                  <a:cubicBezTo>
                    <a:pt x="629" y="5499"/>
                    <a:pt x="1061" y="5303"/>
                    <a:pt x="1061" y="4910"/>
                  </a:cubicBezTo>
                  <a:cubicBezTo>
                    <a:pt x="1061" y="4871"/>
                    <a:pt x="1061" y="4832"/>
                    <a:pt x="1022" y="4792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495925" y="988750"/>
              <a:ext cx="663825" cy="664800"/>
            </a:xfrm>
            <a:custGeom>
              <a:avLst/>
              <a:gdLst/>
              <a:ahLst/>
              <a:cxnLst/>
              <a:rect l="l" t="t" r="r" b="b"/>
              <a:pathLst>
                <a:path w="26553" h="26592" fill="none" extrusionOk="0">
                  <a:moveTo>
                    <a:pt x="22860" y="6599"/>
                  </a:moveTo>
                  <a:cubicBezTo>
                    <a:pt x="26552" y="11862"/>
                    <a:pt x="25295" y="19168"/>
                    <a:pt x="19993" y="22860"/>
                  </a:cubicBezTo>
                  <a:cubicBezTo>
                    <a:pt x="14690" y="26591"/>
                    <a:pt x="7424" y="25295"/>
                    <a:pt x="3692" y="20032"/>
                  </a:cubicBezTo>
                  <a:cubicBezTo>
                    <a:pt x="0" y="14729"/>
                    <a:pt x="1257" y="7424"/>
                    <a:pt x="6560" y="3731"/>
                  </a:cubicBezTo>
                  <a:cubicBezTo>
                    <a:pt x="11823" y="0"/>
                    <a:pt x="19129" y="1296"/>
                    <a:pt x="22860" y="6599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461550" y="933750"/>
              <a:ext cx="270050" cy="239625"/>
            </a:xfrm>
            <a:custGeom>
              <a:avLst/>
              <a:gdLst/>
              <a:ahLst/>
              <a:cxnLst/>
              <a:rect l="l" t="t" r="r" b="b"/>
              <a:pathLst>
                <a:path w="10802" h="9585" fill="none" extrusionOk="0">
                  <a:moveTo>
                    <a:pt x="3261" y="1611"/>
                  </a:moveTo>
                  <a:cubicBezTo>
                    <a:pt x="3496" y="904"/>
                    <a:pt x="1847" y="1140"/>
                    <a:pt x="2318" y="1729"/>
                  </a:cubicBezTo>
                  <a:cubicBezTo>
                    <a:pt x="2396" y="1886"/>
                    <a:pt x="2593" y="1964"/>
                    <a:pt x="2750" y="1964"/>
                  </a:cubicBezTo>
                  <a:cubicBezTo>
                    <a:pt x="433" y="3810"/>
                    <a:pt x="0" y="7149"/>
                    <a:pt x="1729" y="9584"/>
                  </a:cubicBezTo>
                  <a:cubicBezTo>
                    <a:pt x="1729" y="9584"/>
                    <a:pt x="5814" y="8210"/>
                    <a:pt x="10802" y="3025"/>
                  </a:cubicBezTo>
                  <a:cubicBezTo>
                    <a:pt x="9074" y="629"/>
                    <a:pt x="5735" y="0"/>
                    <a:pt x="3261" y="161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934850" y="940625"/>
              <a:ext cx="267125" cy="242575"/>
            </a:xfrm>
            <a:custGeom>
              <a:avLst/>
              <a:gdLst/>
              <a:ahLst/>
              <a:cxnLst/>
              <a:rect l="l" t="t" r="r" b="b"/>
              <a:pathLst>
                <a:path w="10685" h="9703" fill="none" extrusionOk="0">
                  <a:moveTo>
                    <a:pt x="8092" y="2043"/>
                  </a:moveTo>
                  <a:cubicBezTo>
                    <a:pt x="8249" y="2043"/>
                    <a:pt x="8445" y="1964"/>
                    <a:pt x="8524" y="1807"/>
                  </a:cubicBezTo>
                  <a:cubicBezTo>
                    <a:pt x="8995" y="1375"/>
                    <a:pt x="7935" y="629"/>
                    <a:pt x="7660" y="1179"/>
                  </a:cubicBezTo>
                  <a:cubicBezTo>
                    <a:pt x="7542" y="1336"/>
                    <a:pt x="7542" y="1493"/>
                    <a:pt x="7581" y="1689"/>
                  </a:cubicBezTo>
                  <a:cubicBezTo>
                    <a:pt x="5146" y="0"/>
                    <a:pt x="1807" y="550"/>
                    <a:pt x="1" y="2907"/>
                  </a:cubicBezTo>
                  <a:cubicBezTo>
                    <a:pt x="4832" y="8210"/>
                    <a:pt x="8878" y="9702"/>
                    <a:pt x="8878" y="9702"/>
                  </a:cubicBezTo>
                  <a:cubicBezTo>
                    <a:pt x="10684" y="7345"/>
                    <a:pt x="10331" y="3968"/>
                    <a:pt x="8092" y="2043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976100" y="1153700"/>
              <a:ext cx="22600" cy="22625"/>
            </a:xfrm>
            <a:custGeom>
              <a:avLst/>
              <a:gdLst/>
              <a:ahLst/>
              <a:cxnLst/>
              <a:rect l="l" t="t" r="r" b="b"/>
              <a:pathLst>
                <a:path w="904" h="905" extrusionOk="0">
                  <a:moveTo>
                    <a:pt x="668" y="1"/>
                  </a:moveTo>
                  <a:lnTo>
                    <a:pt x="0" y="629"/>
                  </a:lnTo>
                  <a:lnTo>
                    <a:pt x="236" y="904"/>
                  </a:lnTo>
                  <a:lnTo>
                    <a:pt x="904" y="276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976100" y="1153700"/>
              <a:ext cx="22600" cy="22625"/>
            </a:xfrm>
            <a:custGeom>
              <a:avLst/>
              <a:gdLst/>
              <a:ahLst/>
              <a:cxnLst/>
              <a:rect l="l" t="t" r="r" b="b"/>
              <a:pathLst>
                <a:path w="904" h="905" fill="none" extrusionOk="0">
                  <a:moveTo>
                    <a:pt x="668" y="1"/>
                  </a:moveTo>
                  <a:lnTo>
                    <a:pt x="904" y="276"/>
                  </a:lnTo>
                  <a:lnTo>
                    <a:pt x="236" y="904"/>
                  </a:lnTo>
                  <a:lnTo>
                    <a:pt x="0" y="6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653025" y="1466950"/>
              <a:ext cx="23600" cy="22600"/>
            </a:xfrm>
            <a:custGeom>
              <a:avLst/>
              <a:gdLst/>
              <a:ahLst/>
              <a:cxnLst/>
              <a:rect l="l" t="t" r="r" b="b"/>
              <a:pathLst>
                <a:path w="944" h="904" extrusionOk="0">
                  <a:moveTo>
                    <a:pt x="668" y="1"/>
                  </a:moveTo>
                  <a:lnTo>
                    <a:pt x="1" y="629"/>
                  </a:lnTo>
                  <a:lnTo>
                    <a:pt x="276" y="904"/>
                  </a:lnTo>
                  <a:lnTo>
                    <a:pt x="943" y="276"/>
                  </a:lnTo>
                  <a:lnTo>
                    <a:pt x="668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653025" y="1466950"/>
              <a:ext cx="23600" cy="22600"/>
            </a:xfrm>
            <a:custGeom>
              <a:avLst/>
              <a:gdLst/>
              <a:ahLst/>
              <a:cxnLst/>
              <a:rect l="l" t="t" r="r" b="b"/>
              <a:pathLst>
                <a:path w="944" h="904" fill="none" extrusionOk="0">
                  <a:moveTo>
                    <a:pt x="668" y="1"/>
                  </a:moveTo>
                  <a:lnTo>
                    <a:pt x="943" y="276"/>
                  </a:lnTo>
                  <a:lnTo>
                    <a:pt x="276" y="904"/>
                  </a:lnTo>
                  <a:lnTo>
                    <a:pt x="1" y="6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972175" y="1470875"/>
              <a:ext cx="22600" cy="23600"/>
            </a:xfrm>
            <a:custGeom>
              <a:avLst/>
              <a:gdLst/>
              <a:ahLst/>
              <a:cxnLst/>
              <a:rect l="l" t="t" r="r" b="b"/>
              <a:pathLst>
                <a:path w="904" h="944" extrusionOk="0">
                  <a:moveTo>
                    <a:pt x="236" y="1"/>
                  </a:moveTo>
                  <a:lnTo>
                    <a:pt x="0" y="276"/>
                  </a:lnTo>
                  <a:lnTo>
                    <a:pt x="629" y="943"/>
                  </a:lnTo>
                  <a:lnTo>
                    <a:pt x="904" y="6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972175" y="1470875"/>
              <a:ext cx="22600" cy="23600"/>
            </a:xfrm>
            <a:custGeom>
              <a:avLst/>
              <a:gdLst/>
              <a:ahLst/>
              <a:cxnLst/>
              <a:rect l="l" t="t" r="r" b="b"/>
              <a:pathLst>
                <a:path w="904" h="944" fill="none" extrusionOk="0">
                  <a:moveTo>
                    <a:pt x="904" y="668"/>
                  </a:moveTo>
                  <a:lnTo>
                    <a:pt x="629" y="943"/>
                  </a:lnTo>
                  <a:lnTo>
                    <a:pt x="0" y="276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657950" y="114880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extrusionOk="0">
                  <a:moveTo>
                    <a:pt x="275" y="0"/>
                  </a:moveTo>
                  <a:lnTo>
                    <a:pt x="0" y="275"/>
                  </a:lnTo>
                  <a:lnTo>
                    <a:pt x="668" y="904"/>
                  </a:lnTo>
                  <a:lnTo>
                    <a:pt x="904" y="668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657950" y="1148800"/>
              <a:ext cx="22600" cy="22600"/>
            </a:xfrm>
            <a:custGeom>
              <a:avLst/>
              <a:gdLst/>
              <a:ahLst/>
              <a:cxnLst/>
              <a:rect l="l" t="t" r="r" b="b"/>
              <a:pathLst>
                <a:path w="904" h="904" fill="none" extrusionOk="0">
                  <a:moveTo>
                    <a:pt x="904" y="668"/>
                  </a:moveTo>
                  <a:lnTo>
                    <a:pt x="668" y="904"/>
                  </a:lnTo>
                  <a:lnTo>
                    <a:pt x="0" y="275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055625" y="1322600"/>
              <a:ext cx="23600" cy="8875"/>
            </a:xfrm>
            <a:custGeom>
              <a:avLst/>
              <a:gdLst/>
              <a:ahLst/>
              <a:cxnLst/>
              <a:rect l="l" t="t" r="r" b="b"/>
              <a:pathLst>
                <a:path w="944" h="355" extrusionOk="0">
                  <a:moveTo>
                    <a:pt x="40" y="1"/>
                  </a:moveTo>
                  <a:lnTo>
                    <a:pt x="1" y="354"/>
                  </a:lnTo>
                  <a:lnTo>
                    <a:pt x="944" y="354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055625" y="1322600"/>
              <a:ext cx="23600" cy="8875"/>
            </a:xfrm>
            <a:custGeom>
              <a:avLst/>
              <a:gdLst/>
              <a:ahLst/>
              <a:cxnLst/>
              <a:rect l="l" t="t" r="r" b="b"/>
              <a:pathLst>
                <a:path w="944" h="355" fill="none" extrusionOk="0">
                  <a:moveTo>
                    <a:pt x="944" y="1"/>
                  </a:moveTo>
                  <a:lnTo>
                    <a:pt x="944" y="354"/>
                  </a:lnTo>
                  <a:lnTo>
                    <a:pt x="1" y="354"/>
                  </a:lnTo>
                  <a:lnTo>
                    <a:pt x="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90175" y="1313775"/>
              <a:ext cx="23600" cy="8850"/>
            </a:xfrm>
            <a:custGeom>
              <a:avLst/>
              <a:gdLst/>
              <a:ahLst/>
              <a:cxnLst/>
              <a:rect l="l" t="t" r="r" b="b"/>
              <a:pathLst>
                <a:path w="944" h="354" extrusionOk="0">
                  <a:moveTo>
                    <a:pt x="1" y="0"/>
                  </a:moveTo>
                  <a:lnTo>
                    <a:pt x="1" y="354"/>
                  </a:lnTo>
                  <a:lnTo>
                    <a:pt x="904" y="354"/>
                  </a:lnTo>
                  <a:lnTo>
                    <a:pt x="944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590175" y="1313775"/>
              <a:ext cx="23600" cy="8850"/>
            </a:xfrm>
            <a:custGeom>
              <a:avLst/>
              <a:gdLst/>
              <a:ahLst/>
              <a:cxnLst/>
              <a:rect l="l" t="t" r="r" b="b"/>
              <a:pathLst>
                <a:path w="944" h="354" fill="none" extrusionOk="0">
                  <a:moveTo>
                    <a:pt x="944" y="0"/>
                  </a:moveTo>
                  <a:lnTo>
                    <a:pt x="904" y="354"/>
                  </a:lnTo>
                  <a:lnTo>
                    <a:pt x="1" y="3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824875" y="1084975"/>
              <a:ext cx="9850" cy="23575"/>
            </a:xfrm>
            <a:custGeom>
              <a:avLst/>
              <a:gdLst/>
              <a:ahLst/>
              <a:cxnLst/>
              <a:rect l="l" t="t" r="r" b="b"/>
              <a:pathLst>
                <a:path w="394" h="943" extrusionOk="0">
                  <a:moveTo>
                    <a:pt x="0" y="0"/>
                  </a:moveTo>
                  <a:lnTo>
                    <a:pt x="0" y="943"/>
                  </a:lnTo>
                  <a:lnTo>
                    <a:pt x="354" y="943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24875" y="1084975"/>
              <a:ext cx="9850" cy="23575"/>
            </a:xfrm>
            <a:custGeom>
              <a:avLst/>
              <a:gdLst/>
              <a:ahLst/>
              <a:cxnLst/>
              <a:rect l="l" t="t" r="r" b="b"/>
              <a:pathLst>
                <a:path w="394" h="943" fill="none" extrusionOk="0">
                  <a:moveTo>
                    <a:pt x="0" y="0"/>
                  </a:moveTo>
                  <a:lnTo>
                    <a:pt x="393" y="0"/>
                  </a:lnTo>
                  <a:lnTo>
                    <a:pt x="354" y="943"/>
                  </a:lnTo>
                  <a:lnTo>
                    <a:pt x="0" y="9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18000" y="1534700"/>
              <a:ext cx="9850" cy="22625"/>
            </a:xfrm>
            <a:custGeom>
              <a:avLst/>
              <a:gdLst/>
              <a:ahLst/>
              <a:cxnLst/>
              <a:rect l="l" t="t" r="r" b="b"/>
              <a:pathLst>
                <a:path w="394" h="905" extrusionOk="0">
                  <a:moveTo>
                    <a:pt x="40" y="1"/>
                  </a:moveTo>
                  <a:lnTo>
                    <a:pt x="0" y="904"/>
                  </a:lnTo>
                  <a:lnTo>
                    <a:pt x="393" y="904"/>
                  </a:lnTo>
                  <a:lnTo>
                    <a:pt x="393" y="1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818000" y="1534700"/>
              <a:ext cx="9850" cy="22625"/>
            </a:xfrm>
            <a:custGeom>
              <a:avLst/>
              <a:gdLst/>
              <a:ahLst/>
              <a:cxnLst/>
              <a:rect l="l" t="t" r="r" b="b"/>
              <a:pathLst>
                <a:path w="394" h="905" fill="none" extrusionOk="0">
                  <a:moveTo>
                    <a:pt x="40" y="1"/>
                  </a:moveTo>
                  <a:lnTo>
                    <a:pt x="393" y="1"/>
                  </a:lnTo>
                  <a:lnTo>
                    <a:pt x="393" y="904"/>
                  </a:lnTo>
                  <a:lnTo>
                    <a:pt x="0" y="9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818000" y="1142900"/>
              <a:ext cx="24575" cy="178750"/>
            </a:xfrm>
            <a:custGeom>
              <a:avLst/>
              <a:gdLst/>
              <a:ahLst/>
              <a:cxnLst/>
              <a:rect l="l" t="t" r="r" b="b"/>
              <a:pathLst>
                <a:path w="983" h="7150" extrusionOk="0">
                  <a:moveTo>
                    <a:pt x="511" y="1"/>
                  </a:moveTo>
                  <a:lnTo>
                    <a:pt x="0" y="943"/>
                  </a:lnTo>
                  <a:lnTo>
                    <a:pt x="236" y="7149"/>
                  </a:lnTo>
                  <a:lnTo>
                    <a:pt x="550" y="7149"/>
                  </a:lnTo>
                  <a:lnTo>
                    <a:pt x="982" y="943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683475" y="1307875"/>
              <a:ext cx="144375" cy="23600"/>
            </a:xfrm>
            <a:custGeom>
              <a:avLst/>
              <a:gdLst/>
              <a:ahLst/>
              <a:cxnLst/>
              <a:rect l="l" t="t" r="r" b="b"/>
              <a:pathLst>
                <a:path w="5775" h="944" extrusionOk="0">
                  <a:moveTo>
                    <a:pt x="747" y="0"/>
                  </a:moveTo>
                  <a:lnTo>
                    <a:pt x="0" y="472"/>
                  </a:lnTo>
                  <a:lnTo>
                    <a:pt x="747" y="943"/>
                  </a:lnTo>
                  <a:lnTo>
                    <a:pt x="5774" y="707"/>
                  </a:lnTo>
                  <a:lnTo>
                    <a:pt x="5774" y="550"/>
                  </a:lnTo>
                  <a:lnTo>
                    <a:pt x="5774" y="393"/>
                  </a:lnTo>
                  <a:lnTo>
                    <a:pt x="7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1056900" y="929538"/>
            <a:ext cx="639300" cy="638300"/>
            <a:chOff x="1285500" y="1158138"/>
            <a:chExt cx="639300" cy="638300"/>
          </a:xfrm>
        </p:grpSpPr>
        <p:sp>
          <p:nvSpPr>
            <p:cNvPr id="60" name="Google Shape;60;p2"/>
            <p:cNvSpPr/>
            <p:nvPr/>
          </p:nvSpPr>
          <p:spPr>
            <a:xfrm>
              <a:off x="1285500" y="1158138"/>
              <a:ext cx="639300" cy="638300"/>
            </a:xfrm>
            <a:custGeom>
              <a:avLst/>
              <a:gdLst/>
              <a:ahLst/>
              <a:cxnLst/>
              <a:rect l="l" t="t" r="r" b="b"/>
              <a:pathLst>
                <a:path w="25572" h="25532" fill="none" extrusionOk="0">
                  <a:moveTo>
                    <a:pt x="22547" y="7306"/>
                  </a:moveTo>
                  <a:cubicBezTo>
                    <a:pt x="25571" y="12726"/>
                    <a:pt x="23607" y="19522"/>
                    <a:pt x="18226" y="22546"/>
                  </a:cubicBezTo>
                  <a:cubicBezTo>
                    <a:pt x="12845" y="25531"/>
                    <a:pt x="6011" y="23606"/>
                    <a:pt x="2986" y="18225"/>
                  </a:cubicBezTo>
                  <a:cubicBezTo>
                    <a:pt x="1" y="12805"/>
                    <a:pt x="1926" y="6010"/>
                    <a:pt x="7307" y="2985"/>
                  </a:cubicBezTo>
                  <a:cubicBezTo>
                    <a:pt x="12727" y="0"/>
                    <a:pt x="19522" y="1925"/>
                    <a:pt x="22547" y="7306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359150" y="1208213"/>
              <a:ext cx="491000" cy="134550"/>
            </a:xfrm>
            <a:custGeom>
              <a:avLst/>
              <a:gdLst/>
              <a:ahLst/>
              <a:cxnLst/>
              <a:rect l="l" t="t" r="r" b="b"/>
              <a:pathLst>
                <a:path w="19640" h="5382" fill="none" extrusionOk="0">
                  <a:moveTo>
                    <a:pt x="1" y="5382"/>
                  </a:moveTo>
                  <a:cubicBezTo>
                    <a:pt x="1" y="5382"/>
                    <a:pt x="9624" y="0"/>
                    <a:pt x="19640" y="5382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515300" y="1197413"/>
              <a:ext cx="89375" cy="559725"/>
            </a:xfrm>
            <a:custGeom>
              <a:avLst/>
              <a:gdLst/>
              <a:ahLst/>
              <a:cxnLst/>
              <a:rect l="l" t="t" r="r" b="b"/>
              <a:pathLst>
                <a:path w="3575" h="22389" fill="none" extrusionOk="0">
                  <a:moveTo>
                    <a:pt x="3574" y="0"/>
                  </a:moveTo>
                  <a:cubicBezTo>
                    <a:pt x="3574" y="0"/>
                    <a:pt x="0" y="8642"/>
                    <a:pt x="3574" y="22389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383700" y="1234713"/>
              <a:ext cx="148300" cy="459600"/>
            </a:xfrm>
            <a:custGeom>
              <a:avLst/>
              <a:gdLst/>
              <a:ahLst/>
              <a:cxnLst/>
              <a:rect l="l" t="t" r="r" b="b"/>
              <a:pathLst>
                <a:path w="5932" h="18384" fill="none" extrusionOk="0">
                  <a:moveTo>
                    <a:pt x="3300" y="1"/>
                  </a:moveTo>
                  <a:cubicBezTo>
                    <a:pt x="4204" y="512"/>
                    <a:pt x="4871" y="1336"/>
                    <a:pt x="5303" y="2279"/>
                  </a:cubicBezTo>
                  <a:cubicBezTo>
                    <a:pt x="5932" y="3732"/>
                    <a:pt x="5735" y="6246"/>
                    <a:pt x="3104" y="8917"/>
                  </a:cubicBezTo>
                  <a:cubicBezTo>
                    <a:pt x="826" y="11235"/>
                    <a:pt x="1" y="14102"/>
                    <a:pt x="1768" y="18383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650800" y="1234713"/>
              <a:ext cx="121775" cy="493950"/>
            </a:xfrm>
            <a:custGeom>
              <a:avLst/>
              <a:gdLst/>
              <a:ahLst/>
              <a:cxnLst/>
              <a:rect l="l" t="t" r="r" b="b"/>
              <a:pathLst>
                <a:path w="4871" h="19758" fill="none" extrusionOk="0">
                  <a:moveTo>
                    <a:pt x="3693" y="1"/>
                  </a:moveTo>
                  <a:cubicBezTo>
                    <a:pt x="3693" y="1"/>
                    <a:pt x="1257" y="1061"/>
                    <a:pt x="590" y="3575"/>
                  </a:cubicBezTo>
                  <a:cubicBezTo>
                    <a:pt x="0" y="5932"/>
                    <a:pt x="315" y="7503"/>
                    <a:pt x="1925" y="9978"/>
                  </a:cubicBezTo>
                  <a:cubicBezTo>
                    <a:pt x="3064" y="11745"/>
                    <a:pt x="4871" y="15830"/>
                    <a:pt x="3064" y="19758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8086524" y="843725"/>
            <a:ext cx="230775" cy="424250"/>
            <a:chOff x="4903075" y="1704575"/>
            <a:chExt cx="230775" cy="424250"/>
          </a:xfrm>
        </p:grpSpPr>
        <p:sp>
          <p:nvSpPr>
            <p:cNvPr id="66" name="Google Shape;66;p2"/>
            <p:cNvSpPr/>
            <p:nvPr/>
          </p:nvSpPr>
          <p:spPr>
            <a:xfrm>
              <a:off x="4903075" y="1704575"/>
              <a:ext cx="230775" cy="424250"/>
            </a:xfrm>
            <a:custGeom>
              <a:avLst/>
              <a:gdLst/>
              <a:ahLst/>
              <a:cxnLst/>
              <a:rect l="l" t="t" r="r" b="b"/>
              <a:pathLst>
                <a:path w="9231" h="16970" fill="none" extrusionOk="0">
                  <a:moveTo>
                    <a:pt x="7816" y="16969"/>
                  </a:moveTo>
                  <a:lnTo>
                    <a:pt x="9230" y="1"/>
                  </a:lnTo>
                  <a:lnTo>
                    <a:pt x="0" y="13316"/>
                  </a:lnTo>
                </a:path>
              </a:pathLst>
            </a:custGeom>
            <a:noFill/>
            <a:ln w="28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047400" y="1830275"/>
              <a:ext cx="72700" cy="40275"/>
            </a:xfrm>
            <a:custGeom>
              <a:avLst/>
              <a:gdLst/>
              <a:ahLst/>
              <a:cxnLst/>
              <a:rect l="l" t="t" r="r" b="b"/>
              <a:pathLst>
                <a:path w="2908" h="1611" fill="none" extrusionOk="0">
                  <a:moveTo>
                    <a:pt x="2908" y="1454"/>
                  </a:moveTo>
                  <a:cubicBezTo>
                    <a:pt x="2908" y="1454"/>
                    <a:pt x="944" y="1611"/>
                    <a:pt x="1" y="1"/>
                  </a:cubicBezTo>
                </a:path>
              </a:pathLst>
            </a:custGeom>
            <a:noFill/>
            <a:ln w="28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>
            <a:off x="7731500" y="1036450"/>
            <a:ext cx="92325" cy="93325"/>
            <a:chOff x="5140700" y="1341250"/>
            <a:chExt cx="92325" cy="93325"/>
          </a:xfrm>
        </p:grpSpPr>
        <p:sp>
          <p:nvSpPr>
            <p:cNvPr id="69" name="Google Shape;69;p2"/>
            <p:cNvSpPr/>
            <p:nvPr/>
          </p:nvSpPr>
          <p:spPr>
            <a:xfrm>
              <a:off x="5140700" y="1388400"/>
              <a:ext cx="92325" cy="25"/>
            </a:xfrm>
            <a:custGeom>
              <a:avLst/>
              <a:gdLst/>
              <a:ahLst/>
              <a:cxnLst/>
              <a:rect l="l" t="t" r="r" b="b"/>
              <a:pathLst>
                <a:path w="3693" h="1" fill="none" extrusionOk="0">
                  <a:moveTo>
                    <a:pt x="3693" y="0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186850" y="1341250"/>
              <a:ext cx="25" cy="93325"/>
            </a:xfrm>
            <a:custGeom>
              <a:avLst/>
              <a:gdLst/>
              <a:ahLst/>
              <a:cxnLst/>
              <a:rect l="l" t="t" r="r" b="b"/>
              <a:pathLst>
                <a:path w="1" h="3733" fill="none" extrusionOk="0">
                  <a:moveTo>
                    <a:pt x="1" y="1"/>
                  </a:moveTo>
                  <a:lnTo>
                    <a:pt x="1" y="3732"/>
                  </a:lnTo>
                </a:path>
              </a:pathLst>
            </a:custGeom>
            <a:noFill/>
            <a:ln w="285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" name="Google Shape;71;p2"/>
          <p:cNvGrpSpPr/>
          <p:nvPr/>
        </p:nvGrpSpPr>
        <p:grpSpPr>
          <a:xfrm>
            <a:off x="1711700" y="3551050"/>
            <a:ext cx="92325" cy="93325"/>
            <a:chOff x="5140700" y="1341250"/>
            <a:chExt cx="92325" cy="93325"/>
          </a:xfrm>
        </p:grpSpPr>
        <p:sp>
          <p:nvSpPr>
            <p:cNvPr id="72" name="Google Shape;72;p2"/>
            <p:cNvSpPr/>
            <p:nvPr/>
          </p:nvSpPr>
          <p:spPr>
            <a:xfrm>
              <a:off x="5140700" y="1388400"/>
              <a:ext cx="92325" cy="25"/>
            </a:xfrm>
            <a:custGeom>
              <a:avLst/>
              <a:gdLst/>
              <a:ahLst/>
              <a:cxnLst/>
              <a:rect l="l" t="t" r="r" b="b"/>
              <a:pathLst>
                <a:path w="3693" h="1" fill="none" extrusionOk="0">
                  <a:moveTo>
                    <a:pt x="3693" y="0"/>
                  </a:moveTo>
                  <a:lnTo>
                    <a:pt x="0" y="0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186850" y="1341250"/>
              <a:ext cx="25" cy="93325"/>
            </a:xfrm>
            <a:custGeom>
              <a:avLst/>
              <a:gdLst/>
              <a:ahLst/>
              <a:cxnLst/>
              <a:rect l="l" t="t" r="r" b="b"/>
              <a:pathLst>
                <a:path w="1" h="3733" fill="none" extrusionOk="0">
                  <a:moveTo>
                    <a:pt x="1" y="1"/>
                  </a:moveTo>
                  <a:lnTo>
                    <a:pt x="1" y="3732"/>
                  </a:lnTo>
                </a:path>
              </a:pathLst>
            </a:custGeom>
            <a:noFill/>
            <a:ln w="285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" name="Google Shape;74;p2"/>
          <p:cNvGrpSpPr/>
          <p:nvPr/>
        </p:nvGrpSpPr>
        <p:grpSpPr>
          <a:xfrm rot="-2700000">
            <a:off x="757678" y="3247570"/>
            <a:ext cx="230773" cy="424246"/>
            <a:chOff x="4903075" y="1704575"/>
            <a:chExt cx="230775" cy="424250"/>
          </a:xfrm>
        </p:grpSpPr>
        <p:sp>
          <p:nvSpPr>
            <p:cNvPr id="75" name="Google Shape;75;p2"/>
            <p:cNvSpPr/>
            <p:nvPr/>
          </p:nvSpPr>
          <p:spPr>
            <a:xfrm>
              <a:off x="4903075" y="1704575"/>
              <a:ext cx="230775" cy="424250"/>
            </a:xfrm>
            <a:custGeom>
              <a:avLst/>
              <a:gdLst/>
              <a:ahLst/>
              <a:cxnLst/>
              <a:rect l="l" t="t" r="r" b="b"/>
              <a:pathLst>
                <a:path w="9231" h="16970" fill="none" extrusionOk="0">
                  <a:moveTo>
                    <a:pt x="7816" y="16969"/>
                  </a:moveTo>
                  <a:lnTo>
                    <a:pt x="9230" y="1"/>
                  </a:lnTo>
                  <a:lnTo>
                    <a:pt x="0" y="13316"/>
                  </a:lnTo>
                </a:path>
              </a:pathLst>
            </a:custGeom>
            <a:noFill/>
            <a:ln w="28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047400" y="1830275"/>
              <a:ext cx="72700" cy="40275"/>
            </a:xfrm>
            <a:custGeom>
              <a:avLst/>
              <a:gdLst/>
              <a:ahLst/>
              <a:cxnLst/>
              <a:rect l="l" t="t" r="r" b="b"/>
              <a:pathLst>
                <a:path w="2908" h="1611" fill="none" extrusionOk="0">
                  <a:moveTo>
                    <a:pt x="2908" y="1454"/>
                  </a:moveTo>
                  <a:cubicBezTo>
                    <a:pt x="2908" y="1454"/>
                    <a:pt x="944" y="1611"/>
                    <a:pt x="1" y="1"/>
                  </a:cubicBezTo>
                </a:path>
              </a:pathLst>
            </a:custGeom>
            <a:noFill/>
            <a:ln w="285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2"/>
          <p:cNvSpPr/>
          <p:nvPr/>
        </p:nvSpPr>
        <p:spPr>
          <a:xfrm>
            <a:off x="1747850" y="1096923"/>
            <a:ext cx="2320125" cy="586225"/>
          </a:xfrm>
          <a:custGeom>
            <a:avLst/>
            <a:gdLst/>
            <a:ahLst/>
            <a:cxnLst/>
            <a:rect l="l" t="t" r="r" b="b"/>
            <a:pathLst>
              <a:path w="92805" h="23449" extrusionOk="0">
                <a:moveTo>
                  <a:pt x="0" y="5329"/>
                </a:moveTo>
                <a:cubicBezTo>
                  <a:pt x="3427" y="4564"/>
                  <a:pt x="10938" y="-2212"/>
                  <a:pt x="20562" y="741"/>
                </a:cubicBezTo>
                <a:cubicBezTo>
                  <a:pt x="30186" y="3695"/>
                  <a:pt x="45704" y="20663"/>
                  <a:pt x="57744" y="23050"/>
                </a:cubicBezTo>
                <a:cubicBezTo>
                  <a:pt x="69785" y="25437"/>
                  <a:pt x="86962" y="16393"/>
                  <a:pt x="92805" y="15062"/>
                </a:cubicBezTo>
              </a:path>
            </a:pathLst>
          </a:custGeom>
          <a:noFill/>
          <a:ln w="28575" cap="rnd" cmpd="sng">
            <a:solidFill>
              <a:srgbClr val="F3F3F3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78" name="Google Shape;78;p2"/>
          <p:cNvSpPr/>
          <p:nvPr/>
        </p:nvSpPr>
        <p:spPr>
          <a:xfrm>
            <a:off x="4904575" y="845125"/>
            <a:ext cx="2564218" cy="421450"/>
          </a:xfrm>
          <a:custGeom>
            <a:avLst/>
            <a:gdLst/>
            <a:ahLst/>
            <a:cxnLst/>
            <a:rect l="l" t="t" r="r" b="b"/>
            <a:pathLst>
              <a:path w="51228" h="16858" extrusionOk="0">
                <a:moveTo>
                  <a:pt x="0" y="15716"/>
                </a:moveTo>
                <a:cubicBezTo>
                  <a:pt x="2617" y="13100"/>
                  <a:pt x="8814" y="-121"/>
                  <a:pt x="15699" y="17"/>
                </a:cubicBezTo>
                <a:cubicBezTo>
                  <a:pt x="22585" y="155"/>
                  <a:pt x="35392" y="14752"/>
                  <a:pt x="41313" y="16542"/>
                </a:cubicBezTo>
                <a:cubicBezTo>
                  <a:pt x="47235" y="18332"/>
                  <a:pt x="49576" y="11722"/>
                  <a:pt x="51228" y="10758"/>
                </a:cubicBezTo>
              </a:path>
            </a:pathLst>
          </a:custGeom>
          <a:noFill/>
          <a:ln w="28575" cap="rnd" cmpd="sng">
            <a:solidFill>
              <a:srgbClr val="F6F6F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79" name="Google Shape;79;p2"/>
          <p:cNvSpPr/>
          <p:nvPr/>
        </p:nvSpPr>
        <p:spPr>
          <a:xfrm>
            <a:off x="321550" y="3552950"/>
            <a:ext cx="1280725" cy="331525"/>
          </a:xfrm>
          <a:custGeom>
            <a:avLst/>
            <a:gdLst/>
            <a:ahLst/>
            <a:cxnLst/>
            <a:rect l="l" t="t" r="r" b="b"/>
            <a:pathLst>
              <a:path w="51229" h="13261" extrusionOk="0">
                <a:moveTo>
                  <a:pt x="0" y="0"/>
                </a:moveTo>
                <a:cubicBezTo>
                  <a:pt x="4131" y="2203"/>
                  <a:pt x="16250" y="12532"/>
                  <a:pt x="24788" y="13220"/>
                </a:cubicBezTo>
                <a:cubicBezTo>
                  <a:pt x="33326" y="13909"/>
                  <a:pt x="46822" y="5646"/>
                  <a:pt x="51229" y="4131"/>
                </a:cubicBezTo>
              </a:path>
            </a:pathLst>
          </a:custGeom>
          <a:noFill/>
          <a:ln w="28575" cap="rnd" cmpd="sng">
            <a:solidFill>
              <a:srgbClr val="F6F6F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80" name="Google Shape;80;p2"/>
          <p:cNvSpPr/>
          <p:nvPr/>
        </p:nvSpPr>
        <p:spPr>
          <a:xfrm>
            <a:off x="1870800" y="3240997"/>
            <a:ext cx="1322025" cy="435875"/>
          </a:xfrm>
          <a:custGeom>
            <a:avLst/>
            <a:gdLst/>
            <a:ahLst/>
            <a:cxnLst/>
            <a:rect l="l" t="t" r="r" b="b"/>
            <a:pathLst>
              <a:path w="52881" h="17435" extrusionOk="0">
                <a:moveTo>
                  <a:pt x="0" y="10825"/>
                </a:moveTo>
                <a:cubicBezTo>
                  <a:pt x="4371" y="9035"/>
                  <a:pt x="17413" y="-1018"/>
                  <a:pt x="26226" y="84"/>
                </a:cubicBezTo>
                <a:cubicBezTo>
                  <a:pt x="35040" y="1186"/>
                  <a:pt x="48439" y="14543"/>
                  <a:pt x="52881" y="17435"/>
                </a:cubicBezTo>
              </a:path>
            </a:pathLst>
          </a:custGeom>
          <a:noFill/>
          <a:ln w="28575" cap="rnd" cmpd="sng">
            <a:solidFill>
              <a:srgbClr val="F6F6F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81" name="Google Shape;81;p2"/>
          <p:cNvSpPr/>
          <p:nvPr/>
        </p:nvSpPr>
        <p:spPr>
          <a:xfrm>
            <a:off x="3750550" y="3229476"/>
            <a:ext cx="2003700" cy="908308"/>
          </a:xfrm>
          <a:custGeom>
            <a:avLst/>
            <a:gdLst/>
            <a:ahLst/>
            <a:cxnLst/>
            <a:rect l="l" t="t" r="r" b="b"/>
            <a:pathLst>
              <a:path w="80148" h="40554" extrusionOk="0">
                <a:moveTo>
                  <a:pt x="0" y="30290"/>
                </a:moveTo>
                <a:cubicBezTo>
                  <a:pt x="4958" y="31805"/>
                  <a:pt x="19831" y="44199"/>
                  <a:pt x="29746" y="39379"/>
                </a:cubicBezTo>
                <a:cubicBezTo>
                  <a:pt x="39661" y="34559"/>
                  <a:pt x="51091" y="6466"/>
                  <a:pt x="59491" y="1371"/>
                </a:cubicBezTo>
                <a:cubicBezTo>
                  <a:pt x="67891" y="-3724"/>
                  <a:pt x="76705" y="7568"/>
                  <a:pt x="80148" y="8807"/>
                </a:cubicBezTo>
              </a:path>
            </a:pathLst>
          </a:custGeom>
          <a:noFill/>
          <a:ln w="28575" cap="rnd" cmpd="sng">
            <a:solidFill>
              <a:srgbClr val="F6F6F6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82" name="Google Shape;82;p2"/>
          <p:cNvGrpSpPr/>
          <p:nvPr/>
        </p:nvGrpSpPr>
        <p:grpSpPr>
          <a:xfrm rot="3029405">
            <a:off x="3240169" y="3461007"/>
            <a:ext cx="463151" cy="445251"/>
            <a:chOff x="215800" y="677726"/>
            <a:chExt cx="463160" cy="445260"/>
          </a:xfrm>
        </p:grpSpPr>
        <p:sp>
          <p:nvSpPr>
            <p:cNvPr id="83" name="Google Shape;83;p2"/>
            <p:cNvSpPr/>
            <p:nvPr/>
          </p:nvSpPr>
          <p:spPr>
            <a:xfrm>
              <a:off x="215800" y="677726"/>
              <a:ext cx="463160" cy="445260"/>
            </a:xfrm>
            <a:custGeom>
              <a:avLst/>
              <a:gdLst/>
              <a:ahLst/>
              <a:cxnLst/>
              <a:rect l="l" t="t" r="r" b="b"/>
              <a:pathLst>
                <a:path w="23106" h="22213" fill="none" extrusionOk="0">
                  <a:moveTo>
                    <a:pt x="17255" y="17982"/>
                  </a:moveTo>
                  <a:cubicBezTo>
                    <a:pt x="17255" y="17982"/>
                    <a:pt x="15932" y="22213"/>
                    <a:pt x="11966" y="22180"/>
                  </a:cubicBezTo>
                  <a:cubicBezTo>
                    <a:pt x="8000" y="22147"/>
                    <a:pt x="2810" y="18577"/>
                    <a:pt x="1389" y="13949"/>
                  </a:cubicBezTo>
                  <a:cubicBezTo>
                    <a:pt x="1" y="9289"/>
                    <a:pt x="3670" y="5752"/>
                    <a:pt x="8495" y="6678"/>
                  </a:cubicBezTo>
                  <a:cubicBezTo>
                    <a:pt x="8495" y="6678"/>
                    <a:pt x="9784" y="1125"/>
                    <a:pt x="14081" y="563"/>
                  </a:cubicBezTo>
                  <a:cubicBezTo>
                    <a:pt x="18378" y="1"/>
                    <a:pt x="22213" y="5356"/>
                    <a:pt x="22709" y="9653"/>
                  </a:cubicBezTo>
                  <a:cubicBezTo>
                    <a:pt x="23105" y="12925"/>
                    <a:pt x="22808" y="18147"/>
                    <a:pt x="17255" y="17982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49645" y="722788"/>
              <a:ext cx="64946" cy="107361"/>
            </a:xfrm>
            <a:custGeom>
              <a:avLst/>
              <a:gdLst/>
              <a:ahLst/>
              <a:cxnLst/>
              <a:rect l="l" t="t" r="r" b="b"/>
              <a:pathLst>
                <a:path w="3240" h="5356" fill="none" extrusionOk="0">
                  <a:moveTo>
                    <a:pt x="3240" y="5355"/>
                  </a:moveTo>
                  <a:cubicBezTo>
                    <a:pt x="3240" y="5355"/>
                    <a:pt x="0" y="4297"/>
                    <a:pt x="529" y="1"/>
                  </a:cubicBez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64880" y="797659"/>
              <a:ext cx="80862" cy="52358"/>
            </a:xfrm>
            <a:custGeom>
              <a:avLst/>
              <a:gdLst/>
              <a:ahLst/>
              <a:cxnLst/>
              <a:rect l="l" t="t" r="r" b="b"/>
              <a:pathLst>
                <a:path w="4034" h="2612" fill="none" extrusionOk="0">
                  <a:moveTo>
                    <a:pt x="1" y="2612"/>
                  </a:moveTo>
                  <a:cubicBezTo>
                    <a:pt x="1653" y="2380"/>
                    <a:pt x="3141" y="1422"/>
                    <a:pt x="4033" y="1"/>
                  </a:cubicBez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2"/>
          <p:cNvSpPr/>
          <p:nvPr/>
        </p:nvSpPr>
        <p:spPr>
          <a:xfrm rot="3710015">
            <a:off x="451052" y="446640"/>
            <a:ext cx="276444" cy="290913"/>
          </a:xfrm>
          <a:custGeom>
            <a:avLst/>
            <a:gdLst/>
            <a:ahLst/>
            <a:cxnLst/>
            <a:rect l="l" t="t" r="r" b="b"/>
            <a:pathLst>
              <a:path w="3174" h="3340" fill="none" extrusionOk="0">
                <a:moveTo>
                  <a:pt x="959" y="3273"/>
                </a:moveTo>
                <a:lnTo>
                  <a:pt x="959" y="2248"/>
                </a:lnTo>
                <a:lnTo>
                  <a:pt x="0" y="2248"/>
                </a:lnTo>
                <a:lnTo>
                  <a:pt x="0" y="1091"/>
                </a:lnTo>
                <a:lnTo>
                  <a:pt x="959" y="1058"/>
                </a:lnTo>
                <a:lnTo>
                  <a:pt x="959" y="133"/>
                </a:lnTo>
                <a:lnTo>
                  <a:pt x="2182" y="1"/>
                </a:lnTo>
                <a:lnTo>
                  <a:pt x="2182" y="992"/>
                </a:lnTo>
                <a:lnTo>
                  <a:pt x="3173" y="959"/>
                </a:lnTo>
                <a:lnTo>
                  <a:pt x="3173" y="2314"/>
                </a:lnTo>
                <a:lnTo>
                  <a:pt x="2182" y="2314"/>
                </a:lnTo>
                <a:lnTo>
                  <a:pt x="2182" y="3339"/>
                </a:lnTo>
                <a:close/>
              </a:path>
            </a:pathLst>
          </a:custGeom>
          <a:noFill/>
          <a:ln w="285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"/>
          <p:cNvSpPr txBox="1">
            <a:spLocks noGrp="1"/>
          </p:cNvSpPr>
          <p:nvPr>
            <p:ph type="ctrTitle"/>
          </p:nvPr>
        </p:nvSpPr>
        <p:spPr>
          <a:xfrm>
            <a:off x="577972" y="1883904"/>
            <a:ext cx="7708500" cy="11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700"/>
              <a:buNone/>
              <a:defRPr sz="57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8" name="Google Shape;88;p2"/>
          <p:cNvSpPr txBox="1">
            <a:spLocks noGrp="1"/>
          </p:cNvSpPr>
          <p:nvPr>
            <p:ph type="subTitle" idx="1"/>
          </p:nvPr>
        </p:nvSpPr>
        <p:spPr>
          <a:xfrm>
            <a:off x="615075" y="4262075"/>
            <a:ext cx="78090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14"/>
          <p:cNvGrpSpPr/>
          <p:nvPr/>
        </p:nvGrpSpPr>
        <p:grpSpPr>
          <a:xfrm>
            <a:off x="1741781" y="1033680"/>
            <a:ext cx="5746694" cy="3138111"/>
            <a:chOff x="1741781" y="1033680"/>
            <a:chExt cx="5746694" cy="3138111"/>
          </a:xfrm>
        </p:grpSpPr>
        <p:sp>
          <p:nvSpPr>
            <p:cNvPr id="160" name="Google Shape;160;p14"/>
            <p:cNvSpPr/>
            <p:nvPr/>
          </p:nvSpPr>
          <p:spPr>
            <a:xfrm>
              <a:off x="2681175" y="1060375"/>
              <a:ext cx="4807300" cy="2533875"/>
            </a:xfrm>
            <a:custGeom>
              <a:avLst/>
              <a:gdLst/>
              <a:ahLst/>
              <a:cxnLst/>
              <a:rect l="l" t="t" r="r" b="b"/>
              <a:pathLst>
                <a:path w="192292" h="101355" extrusionOk="0">
                  <a:moveTo>
                    <a:pt x="0" y="6990"/>
                  </a:moveTo>
                  <a:cubicBezTo>
                    <a:pt x="29608" y="6990"/>
                    <a:pt x="147254" y="-8737"/>
                    <a:pt x="177647" y="6990"/>
                  </a:cubicBezTo>
                  <a:cubicBezTo>
                    <a:pt x="208040" y="22718"/>
                    <a:pt x="181574" y="85628"/>
                    <a:pt x="182359" y="101355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1" name="Google Shape;161;p14"/>
            <p:cNvSpPr/>
            <p:nvPr/>
          </p:nvSpPr>
          <p:spPr>
            <a:xfrm>
              <a:off x="1741781" y="1652525"/>
              <a:ext cx="4721050" cy="2329325"/>
            </a:xfrm>
            <a:custGeom>
              <a:avLst/>
              <a:gdLst/>
              <a:ahLst/>
              <a:cxnLst/>
              <a:rect l="l" t="t" r="r" b="b"/>
              <a:pathLst>
                <a:path w="188842" h="93173" extrusionOk="0">
                  <a:moveTo>
                    <a:pt x="188842" y="90235"/>
                  </a:moveTo>
                  <a:cubicBezTo>
                    <a:pt x="159872" y="89380"/>
                    <a:pt x="45093" y="100145"/>
                    <a:pt x="15021" y="85106"/>
                  </a:cubicBezTo>
                  <a:cubicBezTo>
                    <a:pt x="-15051" y="70067"/>
                    <a:pt x="9513" y="14184"/>
                    <a:pt x="8411" y="0"/>
                  </a:cubicBezTo>
                </a:path>
              </a:pathLst>
            </a:cu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62" name="Google Shape;162;p14"/>
            <p:cNvGrpSpPr/>
            <p:nvPr/>
          </p:nvGrpSpPr>
          <p:grpSpPr>
            <a:xfrm>
              <a:off x="1855701" y="1033680"/>
              <a:ext cx="5396289" cy="3138111"/>
              <a:chOff x="2828550" y="311760"/>
              <a:chExt cx="2677660" cy="1557143"/>
            </a:xfrm>
          </p:grpSpPr>
          <p:sp>
            <p:nvSpPr>
              <p:cNvPr id="163" name="Google Shape;163;p14"/>
              <p:cNvSpPr/>
              <p:nvPr/>
            </p:nvSpPr>
            <p:spPr>
              <a:xfrm>
                <a:off x="5184161" y="1668004"/>
                <a:ext cx="162675" cy="200900"/>
              </a:xfrm>
              <a:custGeom>
                <a:avLst/>
                <a:gdLst/>
                <a:ahLst/>
                <a:cxnLst/>
                <a:rect l="l" t="t" r="r" b="b"/>
                <a:pathLst>
                  <a:path w="6507" h="8036" extrusionOk="0">
                    <a:moveTo>
                      <a:pt x="3352" y="531"/>
                    </a:moveTo>
                    <a:cubicBezTo>
                      <a:pt x="3703" y="535"/>
                      <a:pt x="4051" y="602"/>
                      <a:pt x="4338" y="761"/>
                    </a:cubicBezTo>
                    <a:cubicBezTo>
                      <a:pt x="4049" y="697"/>
                      <a:pt x="3760" y="664"/>
                      <a:pt x="3472" y="662"/>
                    </a:cubicBezTo>
                    <a:lnTo>
                      <a:pt x="3472" y="662"/>
                    </a:lnTo>
                    <a:cubicBezTo>
                      <a:pt x="3442" y="589"/>
                      <a:pt x="3410" y="560"/>
                      <a:pt x="3352" y="531"/>
                    </a:cubicBezTo>
                    <a:close/>
                    <a:moveTo>
                      <a:pt x="5028" y="859"/>
                    </a:moveTo>
                    <a:lnTo>
                      <a:pt x="5028" y="859"/>
                    </a:lnTo>
                    <a:cubicBezTo>
                      <a:pt x="5321" y="1087"/>
                      <a:pt x="5582" y="1412"/>
                      <a:pt x="5714" y="1769"/>
                    </a:cubicBezTo>
                    <a:lnTo>
                      <a:pt x="5714" y="1769"/>
                    </a:lnTo>
                    <a:cubicBezTo>
                      <a:pt x="5694" y="1760"/>
                      <a:pt x="5673" y="1747"/>
                      <a:pt x="5652" y="1747"/>
                    </a:cubicBezTo>
                    <a:cubicBezTo>
                      <a:pt x="5587" y="1484"/>
                      <a:pt x="5389" y="1254"/>
                      <a:pt x="5159" y="1089"/>
                    </a:cubicBezTo>
                    <a:cubicBezTo>
                      <a:pt x="5159" y="1089"/>
                      <a:pt x="5126" y="1057"/>
                      <a:pt x="5126" y="1057"/>
                    </a:cubicBezTo>
                    <a:cubicBezTo>
                      <a:pt x="5094" y="991"/>
                      <a:pt x="5061" y="925"/>
                      <a:pt x="5028" y="859"/>
                    </a:cubicBezTo>
                    <a:close/>
                    <a:moveTo>
                      <a:pt x="3056" y="1681"/>
                    </a:moveTo>
                    <a:cubicBezTo>
                      <a:pt x="2629" y="1780"/>
                      <a:pt x="2301" y="2010"/>
                      <a:pt x="2070" y="2371"/>
                    </a:cubicBezTo>
                    <a:cubicBezTo>
                      <a:pt x="2070" y="2346"/>
                      <a:pt x="2070" y="2322"/>
                      <a:pt x="2070" y="2305"/>
                    </a:cubicBezTo>
                    <a:cubicBezTo>
                      <a:pt x="2103" y="2207"/>
                      <a:pt x="2202" y="2108"/>
                      <a:pt x="2268" y="2042"/>
                    </a:cubicBezTo>
                    <a:lnTo>
                      <a:pt x="2301" y="2042"/>
                    </a:lnTo>
                    <a:cubicBezTo>
                      <a:pt x="2498" y="1878"/>
                      <a:pt x="2761" y="1747"/>
                      <a:pt x="3056" y="1681"/>
                    </a:cubicBezTo>
                    <a:close/>
                    <a:moveTo>
                      <a:pt x="1676" y="2075"/>
                    </a:moveTo>
                    <a:cubicBezTo>
                      <a:pt x="1676" y="2174"/>
                      <a:pt x="1643" y="2240"/>
                      <a:pt x="1643" y="2338"/>
                    </a:cubicBezTo>
                    <a:cubicBezTo>
                      <a:pt x="1610" y="2404"/>
                      <a:pt x="1578" y="2502"/>
                      <a:pt x="1578" y="2601"/>
                    </a:cubicBezTo>
                    <a:cubicBezTo>
                      <a:pt x="1545" y="2535"/>
                      <a:pt x="1545" y="2470"/>
                      <a:pt x="1545" y="2437"/>
                    </a:cubicBezTo>
                    <a:cubicBezTo>
                      <a:pt x="1578" y="2305"/>
                      <a:pt x="1610" y="2174"/>
                      <a:pt x="1676" y="2075"/>
                    </a:cubicBezTo>
                    <a:close/>
                    <a:moveTo>
                      <a:pt x="3089" y="2141"/>
                    </a:moveTo>
                    <a:lnTo>
                      <a:pt x="3089" y="2141"/>
                    </a:lnTo>
                    <a:cubicBezTo>
                      <a:pt x="2958" y="2272"/>
                      <a:pt x="2892" y="2470"/>
                      <a:pt x="2958" y="2667"/>
                    </a:cubicBezTo>
                    <a:cubicBezTo>
                      <a:pt x="2865" y="2759"/>
                      <a:pt x="2773" y="2851"/>
                      <a:pt x="2681" y="2944"/>
                    </a:cubicBezTo>
                    <a:lnTo>
                      <a:pt x="2681" y="2944"/>
                    </a:lnTo>
                    <a:cubicBezTo>
                      <a:pt x="2564" y="2783"/>
                      <a:pt x="2567" y="2595"/>
                      <a:pt x="2662" y="2437"/>
                    </a:cubicBezTo>
                    <a:cubicBezTo>
                      <a:pt x="2761" y="2272"/>
                      <a:pt x="2892" y="2174"/>
                      <a:pt x="3089" y="2141"/>
                    </a:cubicBezTo>
                    <a:close/>
                    <a:moveTo>
                      <a:pt x="3056" y="2864"/>
                    </a:moveTo>
                    <a:cubicBezTo>
                      <a:pt x="3155" y="2995"/>
                      <a:pt x="3286" y="3094"/>
                      <a:pt x="3451" y="3127"/>
                    </a:cubicBezTo>
                    <a:cubicBezTo>
                      <a:pt x="3358" y="3150"/>
                      <a:pt x="3265" y="3173"/>
                      <a:pt x="3183" y="3173"/>
                    </a:cubicBezTo>
                    <a:cubicBezTo>
                      <a:pt x="3150" y="3173"/>
                      <a:pt x="3118" y="3169"/>
                      <a:pt x="3089" y="3160"/>
                    </a:cubicBezTo>
                    <a:cubicBezTo>
                      <a:pt x="2991" y="3160"/>
                      <a:pt x="2925" y="3127"/>
                      <a:pt x="2826" y="3094"/>
                    </a:cubicBezTo>
                    <a:lnTo>
                      <a:pt x="2859" y="3094"/>
                    </a:lnTo>
                    <a:cubicBezTo>
                      <a:pt x="2925" y="3028"/>
                      <a:pt x="2991" y="2930"/>
                      <a:pt x="3056" y="2864"/>
                    </a:cubicBezTo>
                    <a:close/>
                    <a:moveTo>
                      <a:pt x="5718" y="3324"/>
                    </a:moveTo>
                    <a:lnTo>
                      <a:pt x="5718" y="3324"/>
                    </a:lnTo>
                    <a:cubicBezTo>
                      <a:pt x="5685" y="3423"/>
                      <a:pt x="5685" y="3554"/>
                      <a:pt x="5652" y="3653"/>
                    </a:cubicBezTo>
                    <a:cubicBezTo>
                      <a:pt x="5619" y="3653"/>
                      <a:pt x="5587" y="3620"/>
                      <a:pt x="5554" y="3620"/>
                    </a:cubicBezTo>
                    <a:cubicBezTo>
                      <a:pt x="5619" y="3521"/>
                      <a:pt x="5652" y="3423"/>
                      <a:pt x="5718" y="3324"/>
                    </a:cubicBezTo>
                    <a:close/>
                    <a:moveTo>
                      <a:pt x="4864" y="3751"/>
                    </a:moveTo>
                    <a:lnTo>
                      <a:pt x="4798" y="3948"/>
                    </a:lnTo>
                    <a:cubicBezTo>
                      <a:pt x="4798" y="3915"/>
                      <a:pt x="4765" y="3883"/>
                      <a:pt x="4765" y="3850"/>
                    </a:cubicBezTo>
                    <a:lnTo>
                      <a:pt x="4798" y="3850"/>
                    </a:lnTo>
                    <a:lnTo>
                      <a:pt x="4864" y="3751"/>
                    </a:lnTo>
                    <a:close/>
                    <a:moveTo>
                      <a:pt x="1545" y="3390"/>
                    </a:moveTo>
                    <a:cubicBezTo>
                      <a:pt x="1808" y="3685"/>
                      <a:pt x="2136" y="3915"/>
                      <a:pt x="2498" y="4080"/>
                    </a:cubicBezTo>
                    <a:cubicBezTo>
                      <a:pt x="2454" y="4086"/>
                      <a:pt x="2410" y="4090"/>
                      <a:pt x="2367" y="4090"/>
                    </a:cubicBezTo>
                    <a:cubicBezTo>
                      <a:pt x="1993" y="4090"/>
                      <a:pt x="1666" y="3839"/>
                      <a:pt x="1578" y="3455"/>
                    </a:cubicBezTo>
                    <a:lnTo>
                      <a:pt x="1545" y="3390"/>
                    </a:lnTo>
                    <a:close/>
                    <a:moveTo>
                      <a:pt x="4338" y="4211"/>
                    </a:moveTo>
                    <a:lnTo>
                      <a:pt x="4338" y="4408"/>
                    </a:lnTo>
                    <a:cubicBezTo>
                      <a:pt x="4314" y="4360"/>
                      <a:pt x="4272" y="4330"/>
                      <a:pt x="4239" y="4330"/>
                    </a:cubicBezTo>
                    <a:cubicBezTo>
                      <a:pt x="4226" y="4330"/>
                      <a:pt x="4215" y="4334"/>
                      <a:pt x="4206" y="4343"/>
                    </a:cubicBezTo>
                    <a:lnTo>
                      <a:pt x="4075" y="4408"/>
                    </a:lnTo>
                    <a:cubicBezTo>
                      <a:pt x="4174" y="4343"/>
                      <a:pt x="4272" y="4277"/>
                      <a:pt x="4338" y="4211"/>
                    </a:cubicBezTo>
                    <a:close/>
                    <a:moveTo>
                      <a:pt x="920" y="1878"/>
                    </a:moveTo>
                    <a:lnTo>
                      <a:pt x="920" y="1878"/>
                    </a:lnTo>
                    <a:cubicBezTo>
                      <a:pt x="888" y="2010"/>
                      <a:pt x="855" y="2141"/>
                      <a:pt x="855" y="2272"/>
                    </a:cubicBezTo>
                    <a:cubicBezTo>
                      <a:pt x="789" y="2897"/>
                      <a:pt x="986" y="3521"/>
                      <a:pt x="1380" y="3981"/>
                    </a:cubicBezTo>
                    <a:cubicBezTo>
                      <a:pt x="1446" y="4047"/>
                      <a:pt x="1512" y="4113"/>
                      <a:pt x="1578" y="4178"/>
                    </a:cubicBezTo>
                    <a:cubicBezTo>
                      <a:pt x="1676" y="4244"/>
                      <a:pt x="1742" y="4310"/>
                      <a:pt x="1840" y="4343"/>
                    </a:cubicBezTo>
                    <a:cubicBezTo>
                      <a:pt x="1939" y="4408"/>
                      <a:pt x="2070" y="4474"/>
                      <a:pt x="2202" y="4540"/>
                    </a:cubicBezTo>
                    <a:cubicBezTo>
                      <a:pt x="2070" y="4507"/>
                      <a:pt x="1972" y="4441"/>
                      <a:pt x="1840" y="4408"/>
                    </a:cubicBezTo>
                    <a:cubicBezTo>
                      <a:pt x="1150" y="4047"/>
                      <a:pt x="756" y="3324"/>
                      <a:pt x="756" y="2568"/>
                    </a:cubicBezTo>
                    <a:cubicBezTo>
                      <a:pt x="756" y="2305"/>
                      <a:pt x="822" y="2075"/>
                      <a:pt x="920" y="1878"/>
                    </a:cubicBezTo>
                    <a:close/>
                    <a:moveTo>
                      <a:pt x="5389" y="4080"/>
                    </a:moveTo>
                    <a:cubicBezTo>
                      <a:pt x="5291" y="4540"/>
                      <a:pt x="5061" y="5000"/>
                      <a:pt x="4699" y="5361"/>
                    </a:cubicBezTo>
                    <a:cubicBezTo>
                      <a:pt x="4896" y="5033"/>
                      <a:pt x="5094" y="4671"/>
                      <a:pt x="5258" y="4310"/>
                    </a:cubicBezTo>
                    <a:cubicBezTo>
                      <a:pt x="5291" y="4244"/>
                      <a:pt x="5324" y="4145"/>
                      <a:pt x="5357" y="4080"/>
                    </a:cubicBezTo>
                    <a:close/>
                    <a:moveTo>
                      <a:pt x="4272" y="5230"/>
                    </a:moveTo>
                    <a:cubicBezTo>
                      <a:pt x="4272" y="5296"/>
                      <a:pt x="4239" y="5361"/>
                      <a:pt x="4206" y="5427"/>
                    </a:cubicBezTo>
                    <a:lnTo>
                      <a:pt x="4075" y="5657"/>
                    </a:lnTo>
                    <a:lnTo>
                      <a:pt x="3944" y="5788"/>
                    </a:lnTo>
                    <a:cubicBezTo>
                      <a:pt x="4075" y="5591"/>
                      <a:pt x="4174" y="5427"/>
                      <a:pt x="4272" y="5230"/>
                    </a:cubicBezTo>
                    <a:close/>
                    <a:moveTo>
                      <a:pt x="3122" y="6709"/>
                    </a:moveTo>
                    <a:cubicBezTo>
                      <a:pt x="2958" y="6906"/>
                      <a:pt x="2761" y="7070"/>
                      <a:pt x="2596" y="7267"/>
                    </a:cubicBezTo>
                    <a:lnTo>
                      <a:pt x="2531" y="7136"/>
                    </a:lnTo>
                    <a:cubicBezTo>
                      <a:pt x="2728" y="7004"/>
                      <a:pt x="2925" y="6873"/>
                      <a:pt x="3089" y="6709"/>
                    </a:cubicBezTo>
                    <a:close/>
                    <a:moveTo>
                      <a:pt x="3443" y="0"/>
                    </a:moveTo>
                    <a:cubicBezTo>
                      <a:pt x="2903" y="0"/>
                      <a:pt x="2361" y="133"/>
                      <a:pt x="1873" y="399"/>
                    </a:cubicBezTo>
                    <a:cubicBezTo>
                      <a:pt x="756" y="1024"/>
                      <a:pt x="0" y="2272"/>
                      <a:pt x="559" y="3521"/>
                    </a:cubicBezTo>
                    <a:cubicBezTo>
                      <a:pt x="969" y="4456"/>
                      <a:pt x="1886" y="5011"/>
                      <a:pt x="2836" y="5011"/>
                    </a:cubicBezTo>
                    <a:cubicBezTo>
                      <a:pt x="3256" y="5011"/>
                      <a:pt x="3682" y="4903"/>
                      <a:pt x="4075" y="4671"/>
                    </a:cubicBezTo>
                    <a:lnTo>
                      <a:pt x="4075" y="4671"/>
                    </a:lnTo>
                    <a:cubicBezTo>
                      <a:pt x="3713" y="5624"/>
                      <a:pt x="3023" y="6413"/>
                      <a:pt x="2136" y="6906"/>
                    </a:cubicBezTo>
                    <a:cubicBezTo>
                      <a:pt x="2038" y="6971"/>
                      <a:pt x="2005" y="7070"/>
                      <a:pt x="2070" y="7169"/>
                    </a:cubicBezTo>
                    <a:lnTo>
                      <a:pt x="2531" y="7924"/>
                    </a:lnTo>
                    <a:cubicBezTo>
                      <a:pt x="2555" y="7998"/>
                      <a:pt x="2635" y="8035"/>
                      <a:pt x="2715" y="8035"/>
                    </a:cubicBezTo>
                    <a:cubicBezTo>
                      <a:pt x="2742" y="8035"/>
                      <a:pt x="2769" y="8031"/>
                      <a:pt x="2793" y="8023"/>
                    </a:cubicBezTo>
                    <a:cubicBezTo>
                      <a:pt x="4141" y="7103"/>
                      <a:pt x="5225" y="5887"/>
                      <a:pt x="5948" y="4408"/>
                    </a:cubicBezTo>
                    <a:cubicBezTo>
                      <a:pt x="6507" y="3160"/>
                      <a:pt x="6507" y="1484"/>
                      <a:pt x="5324" y="597"/>
                    </a:cubicBezTo>
                    <a:cubicBezTo>
                      <a:pt x="4763" y="199"/>
                      <a:pt x="4104" y="0"/>
                      <a:pt x="34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4"/>
              <p:cNvSpPr/>
              <p:nvPr/>
            </p:nvSpPr>
            <p:spPr>
              <a:xfrm>
                <a:off x="5343536" y="1668004"/>
                <a:ext cx="162675" cy="200900"/>
              </a:xfrm>
              <a:custGeom>
                <a:avLst/>
                <a:gdLst/>
                <a:ahLst/>
                <a:cxnLst/>
                <a:rect l="l" t="t" r="r" b="b"/>
                <a:pathLst>
                  <a:path w="6507" h="8036" extrusionOk="0">
                    <a:moveTo>
                      <a:pt x="3319" y="531"/>
                    </a:moveTo>
                    <a:cubicBezTo>
                      <a:pt x="3670" y="535"/>
                      <a:pt x="4018" y="602"/>
                      <a:pt x="4305" y="761"/>
                    </a:cubicBezTo>
                    <a:cubicBezTo>
                      <a:pt x="4042" y="695"/>
                      <a:pt x="3746" y="662"/>
                      <a:pt x="3450" y="662"/>
                    </a:cubicBezTo>
                    <a:lnTo>
                      <a:pt x="3450" y="695"/>
                    </a:lnTo>
                    <a:cubicBezTo>
                      <a:pt x="3418" y="597"/>
                      <a:pt x="3385" y="564"/>
                      <a:pt x="3319" y="531"/>
                    </a:cubicBezTo>
                    <a:close/>
                    <a:moveTo>
                      <a:pt x="4995" y="859"/>
                    </a:moveTo>
                    <a:cubicBezTo>
                      <a:pt x="5324" y="1089"/>
                      <a:pt x="5554" y="1418"/>
                      <a:pt x="5718" y="1780"/>
                    </a:cubicBezTo>
                    <a:cubicBezTo>
                      <a:pt x="5685" y="1780"/>
                      <a:pt x="5652" y="1747"/>
                      <a:pt x="5619" y="1747"/>
                    </a:cubicBezTo>
                    <a:cubicBezTo>
                      <a:pt x="5554" y="1484"/>
                      <a:pt x="5356" y="1254"/>
                      <a:pt x="5126" y="1089"/>
                    </a:cubicBezTo>
                    <a:cubicBezTo>
                      <a:pt x="5126" y="1089"/>
                      <a:pt x="5094" y="1057"/>
                      <a:pt x="5094" y="1057"/>
                    </a:cubicBezTo>
                    <a:cubicBezTo>
                      <a:pt x="5061" y="991"/>
                      <a:pt x="5028" y="925"/>
                      <a:pt x="4995" y="859"/>
                    </a:cubicBezTo>
                    <a:close/>
                    <a:moveTo>
                      <a:pt x="3056" y="1681"/>
                    </a:moveTo>
                    <a:cubicBezTo>
                      <a:pt x="2629" y="1780"/>
                      <a:pt x="2300" y="2010"/>
                      <a:pt x="2070" y="2371"/>
                    </a:cubicBezTo>
                    <a:lnTo>
                      <a:pt x="2038" y="2437"/>
                    </a:lnTo>
                    <a:cubicBezTo>
                      <a:pt x="2038" y="2404"/>
                      <a:pt x="2038" y="2338"/>
                      <a:pt x="2038" y="2305"/>
                    </a:cubicBezTo>
                    <a:cubicBezTo>
                      <a:pt x="2103" y="2207"/>
                      <a:pt x="2202" y="2108"/>
                      <a:pt x="2268" y="2042"/>
                    </a:cubicBezTo>
                    <a:lnTo>
                      <a:pt x="2300" y="2042"/>
                    </a:lnTo>
                    <a:cubicBezTo>
                      <a:pt x="2498" y="1878"/>
                      <a:pt x="2760" y="1747"/>
                      <a:pt x="3056" y="1681"/>
                    </a:cubicBezTo>
                    <a:close/>
                    <a:moveTo>
                      <a:pt x="1676" y="2075"/>
                    </a:moveTo>
                    <a:cubicBezTo>
                      <a:pt x="1676" y="2174"/>
                      <a:pt x="1643" y="2240"/>
                      <a:pt x="1643" y="2338"/>
                    </a:cubicBezTo>
                    <a:cubicBezTo>
                      <a:pt x="1610" y="2404"/>
                      <a:pt x="1577" y="2502"/>
                      <a:pt x="1577" y="2601"/>
                    </a:cubicBezTo>
                    <a:cubicBezTo>
                      <a:pt x="1545" y="2535"/>
                      <a:pt x="1545" y="2470"/>
                      <a:pt x="1512" y="2437"/>
                    </a:cubicBezTo>
                    <a:lnTo>
                      <a:pt x="1545" y="2437"/>
                    </a:lnTo>
                    <a:cubicBezTo>
                      <a:pt x="1545" y="2305"/>
                      <a:pt x="1610" y="2174"/>
                      <a:pt x="1676" y="2075"/>
                    </a:cubicBezTo>
                    <a:close/>
                    <a:moveTo>
                      <a:pt x="3056" y="2141"/>
                    </a:moveTo>
                    <a:lnTo>
                      <a:pt x="3056" y="2141"/>
                    </a:lnTo>
                    <a:cubicBezTo>
                      <a:pt x="2925" y="2272"/>
                      <a:pt x="2859" y="2470"/>
                      <a:pt x="2925" y="2667"/>
                    </a:cubicBezTo>
                    <a:cubicBezTo>
                      <a:pt x="2826" y="2765"/>
                      <a:pt x="2728" y="2864"/>
                      <a:pt x="2662" y="2962"/>
                    </a:cubicBezTo>
                    <a:cubicBezTo>
                      <a:pt x="2563" y="2798"/>
                      <a:pt x="2530" y="2601"/>
                      <a:pt x="2629" y="2437"/>
                    </a:cubicBezTo>
                    <a:cubicBezTo>
                      <a:pt x="2728" y="2272"/>
                      <a:pt x="2859" y="2174"/>
                      <a:pt x="3056" y="2141"/>
                    </a:cubicBezTo>
                    <a:close/>
                    <a:moveTo>
                      <a:pt x="3023" y="2864"/>
                    </a:moveTo>
                    <a:cubicBezTo>
                      <a:pt x="3122" y="2995"/>
                      <a:pt x="3286" y="3094"/>
                      <a:pt x="3418" y="3127"/>
                    </a:cubicBezTo>
                    <a:cubicBezTo>
                      <a:pt x="3348" y="3150"/>
                      <a:pt x="3262" y="3173"/>
                      <a:pt x="3171" y="3173"/>
                    </a:cubicBezTo>
                    <a:cubicBezTo>
                      <a:pt x="3133" y="3173"/>
                      <a:pt x="3095" y="3169"/>
                      <a:pt x="3056" y="3160"/>
                    </a:cubicBezTo>
                    <a:cubicBezTo>
                      <a:pt x="2958" y="3160"/>
                      <a:pt x="2892" y="3127"/>
                      <a:pt x="2826" y="3094"/>
                    </a:cubicBezTo>
                    <a:cubicBezTo>
                      <a:pt x="2892" y="3028"/>
                      <a:pt x="2958" y="2930"/>
                      <a:pt x="3023" y="2864"/>
                    </a:cubicBezTo>
                    <a:close/>
                    <a:moveTo>
                      <a:pt x="5685" y="3324"/>
                    </a:moveTo>
                    <a:cubicBezTo>
                      <a:pt x="5685" y="3423"/>
                      <a:pt x="5652" y="3554"/>
                      <a:pt x="5652" y="3653"/>
                    </a:cubicBezTo>
                    <a:cubicBezTo>
                      <a:pt x="5619" y="3653"/>
                      <a:pt x="5586" y="3620"/>
                      <a:pt x="5554" y="3620"/>
                    </a:cubicBezTo>
                    <a:cubicBezTo>
                      <a:pt x="5619" y="3521"/>
                      <a:pt x="5652" y="3423"/>
                      <a:pt x="5685" y="3324"/>
                    </a:cubicBezTo>
                    <a:close/>
                    <a:moveTo>
                      <a:pt x="4831" y="3751"/>
                    </a:moveTo>
                    <a:lnTo>
                      <a:pt x="4765" y="3948"/>
                    </a:lnTo>
                    <a:cubicBezTo>
                      <a:pt x="4765" y="3915"/>
                      <a:pt x="4765" y="3883"/>
                      <a:pt x="4765" y="3850"/>
                    </a:cubicBezTo>
                    <a:lnTo>
                      <a:pt x="4831" y="3751"/>
                    </a:lnTo>
                    <a:close/>
                    <a:moveTo>
                      <a:pt x="1512" y="3390"/>
                    </a:moveTo>
                    <a:lnTo>
                      <a:pt x="1512" y="3390"/>
                    </a:lnTo>
                    <a:cubicBezTo>
                      <a:pt x="1775" y="3685"/>
                      <a:pt x="2103" y="3948"/>
                      <a:pt x="2498" y="4080"/>
                    </a:cubicBezTo>
                    <a:cubicBezTo>
                      <a:pt x="2454" y="4086"/>
                      <a:pt x="2410" y="4090"/>
                      <a:pt x="2366" y="4090"/>
                    </a:cubicBezTo>
                    <a:cubicBezTo>
                      <a:pt x="1986" y="4090"/>
                      <a:pt x="1633" y="3839"/>
                      <a:pt x="1545" y="3455"/>
                    </a:cubicBezTo>
                    <a:lnTo>
                      <a:pt x="1512" y="3390"/>
                    </a:lnTo>
                    <a:close/>
                    <a:moveTo>
                      <a:pt x="4338" y="4211"/>
                    </a:moveTo>
                    <a:lnTo>
                      <a:pt x="4338" y="4408"/>
                    </a:lnTo>
                    <a:cubicBezTo>
                      <a:pt x="4318" y="4370"/>
                      <a:pt x="4288" y="4354"/>
                      <a:pt x="4253" y="4354"/>
                    </a:cubicBezTo>
                    <a:cubicBezTo>
                      <a:pt x="4228" y="4354"/>
                      <a:pt x="4201" y="4362"/>
                      <a:pt x="4173" y="4375"/>
                    </a:cubicBezTo>
                    <a:lnTo>
                      <a:pt x="4042" y="4408"/>
                    </a:lnTo>
                    <a:cubicBezTo>
                      <a:pt x="4141" y="4343"/>
                      <a:pt x="4239" y="4277"/>
                      <a:pt x="4338" y="4211"/>
                    </a:cubicBezTo>
                    <a:close/>
                    <a:moveTo>
                      <a:pt x="887" y="1878"/>
                    </a:moveTo>
                    <a:lnTo>
                      <a:pt x="887" y="1878"/>
                    </a:lnTo>
                    <a:cubicBezTo>
                      <a:pt x="855" y="2010"/>
                      <a:pt x="822" y="2141"/>
                      <a:pt x="822" y="2272"/>
                    </a:cubicBezTo>
                    <a:cubicBezTo>
                      <a:pt x="756" y="2897"/>
                      <a:pt x="953" y="3521"/>
                      <a:pt x="1347" y="3981"/>
                    </a:cubicBezTo>
                    <a:cubicBezTo>
                      <a:pt x="1413" y="4047"/>
                      <a:pt x="1479" y="4145"/>
                      <a:pt x="1577" y="4211"/>
                    </a:cubicBezTo>
                    <a:cubicBezTo>
                      <a:pt x="1643" y="4277"/>
                      <a:pt x="1709" y="4310"/>
                      <a:pt x="1807" y="4343"/>
                    </a:cubicBezTo>
                    <a:cubicBezTo>
                      <a:pt x="1906" y="4441"/>
                      <a:pt x="2038" y="4507"/>
                      <a:pt x="2169" y="4540"/>
                    </a:cubicBezTo>
                    <a:cubicBezTo>
                      <a:pt x="2038" y="4507"/>
                      <a:pt x="1939" y="4474"/>
                      <a:pt x="1840" y="4408"/>
                    </a:cubicBezTo>
                    <a:cubicBezTo>
                      <a:pt x="1150" y="4047"/>
                      <a:pt x="723" y="3324"/>
                      <a:pt x="723" y="2568"/>
                    </a:cubicBezTo>
                    <a:cubicBezTo>
                      <a:pt x="756" y="2338"/>
                      <a:pt x="789" y="2108"/>
                      <a:pt x="887" y="1878"/>
                    </a:cubicBezTo>
                    <a:close/>
                    <a:moveTo>
                      <a:pt x="5356" y="4080"/>
                    </a:moveTo>
                    <a:lnTo>
                      <a:pt x="5356" y="4080"/>
                    </a:lnTo>
                    <a:cubicBezTo>
                      <a:pt x="5258" y="4540"/>
                      <a:pt x="5028" y="5000"/>
                      <a:pt x="4666" y="5361"/>
                    </a:cubicBezTo>
                    <a:cubicBezTo>
                      <a:pt x="4863" y="5033"/>
                      <a:pt x="5061" y="4671"/>
                      <a:pt x="5225" y="4310"/>
                    </a:cubicBezTo>
                    <a:cubicBezTo>
                      <a:pt x="5258" y="4244"/>
                      <a:pt x="5291" y="4145"/>
                      <a:pt x="5356" y="4080"/>
                    </a:cubicBezTo>
                    <a:close/>
                    <a:moveTo>
                      <a:pt x="4272" y="5230"/>
                    </a:moveTo>
                    <a:cubicBezTo>
                      <a:pt x="4239" y="5296"/>
                      <a:pt x="4206" y="5361"/>
                      <a:pt x="4173" y="5427"/>
                    </a:cubicBezTo>
                    <a:lnTo>
                      <a:pt x="4042" y="5657"/>
                    </a:lnTo>
                    <a:lnTo>
                      <a:pt x="3911" y="5788"/>
                    </a:lnTo>
                    <a:cubicBezTo>
                      <a:pt x="4042" y="5591"/>
                      <a:pt x="4173" y="5427"/>
                      <a:pt x="4272" y="5230"/>
                    </a:cubicBezTo>
                    <a:close/>
                    <a:moveTo>
                      <a:pt x="3089" y="6709"/>
                    </a:moveTo>
                    <a:lnTo>
                      <a:pt x="3089" y="6709"/>
                    </a:lnTo>
                    <a:cubicBezTo>
                      <a:pt x="2925" y="6906"/>
                      <a:pt x="2728" y="7103"/>
                      <a:pt x="2563" y="7267"/>
                    </a:cubicBezTo>
                    <a:lnTo>
                      <a:pt x="2498" y="7169"/>
                    </a:lnTo>
                    <a:cubicBezTo>
                      <a:pt x="2695" y="7037"/>
                      <a:pt x="2892" y="6873"/>
                      <a:pt x="3089" y="6709"/>
                    </a:cubicBezTo>
                    <a:close/>
                    <a:moveTo>
                      <a:pt x="3432" y="0"/>
                    </a:moveTo>
                    <a:cubicBezTo>
                      <a:pt x="2896" y="0"/>
                      <a:pt x="2361" y="133"/>
                      <a:pt x="1873" y="399"/>
                    </a:cubicBezTo>
                    <a:cubicBezTo>
                      <a:pt x="756" y="1024"/>
                      <a:pt x="0" y="2272"/>
                      <a:pt x="526" y="3521"/>
                    </a:cubicBezTo>
                    <a:cubicBezTo>
                      <a:pt x="959" y="4456"/>
                      <a:pt x="1882" y="5011"/>
                      <a:pt x="2835" y="5011"/>
                    </a:cubicBezTo>
                    <a:cubicBezTo>
                      <a:pt x="3256" y="5011"/>
                      <a:pt x="3682" y="4903"/>
                      <a:pt x="4075" y="4671"/>
                    </a:cubicBezTo>
                    <a:lnTo>
                      <a:pt x="4075" y="4671"/>
                    </a:lnTo>
                    <a:cubicBezTo>
                      <a:pt x="3713" y="5624"/>
                      <a:pt x="3023" y="6413"/>
                      <a:pt x="2136" y="6906"/>
                    </a:cubicBezTo>
                    <a:cubicBezTo>
                      <a:pt x="2038" y="6971"/>
                      <a:pt x="2005" y="7070"/>
                      <a:pt x="2070" y="7169"/>
                    </a:cubicBezTo>
                    <a:lnTo>
                      <a:pt x="2498" y="7924"/>
                    </a:lnTo>
                    <a:cubicBezTo>
                      <a:pt x="2547" y="7998"/>
                      <a:pt x="2633" y="8035"/>
                      <a:pt x="2701" y="8035"/>
                    </a:cubicBezTo>
                    <a:cubicBezTo>
                      <a:pt x="2723" y="8035"/>
                      <a:pt x="2744" y="8031"/>
                      <a:pt x="2760" y="8023"/>
                    </a:cubicBezTo>
                    <a:cubicBezTo>
                      <a:pt x="4108" y="7103"/>
                      <a:pt x="5225" y="5887"/>
                      <a:pt x="5915" y="4408"/>
                    </a:cubicBezTo>
                    <a:cubicBezTo>
                      <a:pt x="6507" y="3160"/>
                      <a:pt x="6507" y="1484"/>
                      <a:pt x="5324" y="597"/>
                    </a:cubicBezTo>
                    <a:cubicBezTo>
                      <a:pt x="4745" y="199"/>
                      <a:pt x="4087" y="0"/>
                      <a:pt x="34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4"/>
              <p:cNvSpPr/>
              <p:nvPr/>
            </p:nvSpPr>
            <p:spPr>
              <a:xfrm>
                <a:off x="2988750" y="311760"/>
                <a:ext cx="161875" cy="200700"/>
              </a:xfrm>
              <a:custGeom>
                <a:avLst/>
                <a:gdLst/>
                <a:ahLst/>
                <a:cxnLst/>
                <a:rect l="l" t="t" r="r" b="b"/>
                <a:pathLst>
                  <a:path w="6475" h="8028" extrusionOk="0">
                    <a:moveTo>
                      <a:pt x="3911" y="758"/>
                    </a:moveTo>
                    <a:cubicBezTo>
                      <a:pt x="3911" y="824"/>
                      <a:pt x="3944" y="856"/>
                      <a:pt x="3977" y="889"/>
                    </a:cubicBezTo>
                    <a:cubicBezTo>
                      <a:pt x="3747" y="1021"/>
                      <a:pt x="3550" y="1185"/>
                      <a:pt x="3385" y="1316"/>
                    </a:cubicBezTo>
                    <a:lnTo>
                      <a:pt x="3911" y="758"/>
                    </a:lnTo>
                    <a:close/>
                    <a:moveTo>
                      <a:pt x="2474" y="2346"/>
                    </a:moveTo>
                    <a:lnTo>
                      <a:pt x="2474" y="2346"/>
                    </a:lnTo>
                    <a:cubicBezTo>
                      <a:pt x="2370" y="2493"/>
                      <a:pt x="2286" y="2660"/>
                      <a:pt x="2202" y="2828"/>
                    </a:cubicBezTo>
                    <a:cubicBezTo>
                      <a:pt x="2235" y="2762"/>
                      <a:pt x="2235" y="2697"/>
                      <a:pt x="2268" y="2631"/>
                    </a:cubicBezTo>
                    <a:cubicBezTo>
                      <a:pt x="2334" y="2532"/>
                      <a:pt x="2367" y="2467"/>
                      <a:pt x="2432" y="2401"/>
                    </a:cubicBezTo>
                    <a:lnTo>
                      <a:pt x="2474" y="2346"/>
                    </a:lnTo>
                    <a:close/>
                    <a:moveTo>
                      <a:pt x="2137" y="3649"/>
                    </a:moveTo>
                    <a:cubicBezTo>
                      <a:pt x="2160" y="3673"/>
                      <a:pt x="2199" y="3696"/>
                      <a:pt x="2244" y="3696"/>
                    </a:cubicBezTo>
                    <a:cubicBezTo>
                      <a:pt x="2262" y="3696"/>
                      <a:pt x="2282" y="3692"/>
                      <a:pt x="2301" y="3682"/>
                    </a:cubicBezTo>
                    <a:lnTo>
                      <a:pt x="2399" y="3649"/>
                    </a:lnTo>
                    <a:lnTo>
                      <a:pt x="2399" y="3649"/>
                    </a:lnTo>
                    <a:cubicBezTo>
                      <a:pt x="2334" y="3682"/>
                      <a:pt x="2235" y="3748"/>
                      <a:pt x="2137" y="3814"/>
                    </a:cubicBezTo>
                    <a:lnTo>
                      <a:pt x="2137" y="3649"/>
                    </a:lnTo>
                    <a:close/>
                    <a:moveTo>
                      <a:pt x="1808" y="2697"/>
                    </a:moveTo>
                    <a:lnTo>
                      <a:pt x="1808" y="2697"/>
                    </a:lnTo>
                    <a:cubicBezTo>
                      <a:pt x="1611" y="3025"/>
                      <a:pt x="1414" y="3354"/>
                      <a:pt x="1249" y="3715"/>
                    </a:cubicBezTo>
                    <a:lnTo>
                      <a:pt x="1118" y="3978"/>
                    </a:lnTo>
                    <a:cubicBezTo>
                      <a:pt x="1216" y="3485"/>
                      <a:pt x="1446" y="3025"/>
                      <a:pt x="1808" y="2697"/>
                    </a:cubicBezTo>
                    <a:close/>
                    <a:moveTo>
                      <a:pt x="1709" y="4077"/>
                    </a:moveTo>
                    <a:lnTo>
                      <a:pt x="1709" y="4175"/>
                    </a:lnTo>
                    <a:lnTo>
                      <a:pt x="1644" y="4274"/>
                    </a:lnTo>
                    <a:lnTo>
                      <a:pt x="1709" y="4077"/>
                    </a:lnTo>
                    <a:close/>
                    <a:moveTo>
                      <a:pt x="4140" y="3935"/>
                    </a:moveTo>
                    <a:cubicBezTo>
                      <a:pt x="4515" y="3935"/>
                      <a:pt x="4845" y="4186"/>
                      <a:pt x="4963" y="4570"/>
                    </a:cubicBezTo>
                    <a:lnTo>
                      <a:pt x="4963" y="4635"/>
                    </a:lnTo>
                    <a:cubicBezTo>
                      <a:pt x="4667" y="4340"/>
                      <a:pt x="4338" y="4110"/>
                      <a:pt x="3977" y="3945"/>
                    </a:cubicBezTo>
                    <a:lnTo>
                      <a:pt x="4010" y="3945"/>
                    </a:lnTo>
                    <a:cubicBezTo>
                      <a:pt x="4053" y="3938"/>
                      <a:pt x="4097" y="3935"/>
                      <a:pt x="4140" y="3935"/>
                    </a:cubicBezTo>
                    <a:close/>
                    <a:moveTo>
                      <a:pt x="822" y="4372"/>
                    </a:moveTo>
                    <a:cubicBezTo>
                      <a:pt x="855" y="4405"/>
                      <a:pt x="888" y="4405"/>
                      <a:pt x="921" y="4405"/>
                    </a:cubicBezTo>
                    <a:cubicBezTo>
                      <a:pt x="855" y="4504"/>
                      <a:pt x="822" y="4635"/>
                      <a:pt x="789" y="4734"/>
                    </a:cubicBezTo>
                    <a:cubicBezTo>
                      <a:pt x="789" y="4602"/>
                      <a:pt x="822" y="4504"/>
                      <a:pt x="822" y="4372"/>
                    </a:cubicBezTo>
                    <a:close/>
                    <a:moveTo>
                      <a:pt x="3303" y="4852"/>
                    </a:moveTo>
                    <a:cubicBezTo>
                      <a:pt x="3341" y="4852"/>
                      <a:pt x="3380" y="4856"/>
                      <a:pt x="3418" y="4865"/>
                    </a:cubicBezTo>
                    <a:cubicBezTo>
                      <a:pt x="3484" y="4865"/>
                      <a:pt x="3582" y="4898"/>
                      <a:pt x="3648" y="4931"/>
                    </a:cubicBezTo>
                    <a:cubicBezTo>
                      <a:pt x="3582" y="4997"/>
                      <a:pt x="3517" y="5095"/>
                      <a:pt x="3451" y="5161"/>
                    </a:cubicBezTo>
                    <a:cubicBezTo>
                      <a:pt x="3352" y="5030"/>
                      <a:pt x="3188" y="4931"/>
                      <a:pt x="3024" y="4898"/>
                    </a:cubicBezTo>
                    <a:cubicBezTo>
                      <a:pt x="3117" y="4875"/>
                      <a:pt x="3210" y="4852"/>
                      <a:pt x="3303" y="4852"/>
                    </a:cubicBezTo>
                    <a:close/>
                    <a:moveTo>
                      <a:pt x="3812" y="5062"/>
                    </a:moveTo>
                    <a:cubicBezTo>
                      <a:pt x="3911" y="5227"/>
                      <a:pt x="3944" y="5424"/>
                      <a:pt x="3845" y="5588"/>
                    </a:cubicBezTo>
                    <a:cubicBezTo>
                      <a:pt x="3747" y="5753"/>
                      <a:pt x="3582" y="5851"/>
                      <a:pt x="3418" y="5917"/>
                    </a:cubicBezTo>
                    <a:cubicBezTo>
                      <a:pt x="3550" y="5753"/>
                      <a:pt x="3582" y="5555"/>
                      <a:pt x="3517" y="5358"/>
                    </a:cubicBezTo>
                    <a:cubicBezTo>
                      <a:pt x="3648" y="5293"/>
                      <a:pt x="3714" y="5194"/>
                      <a:pt x="3812" y="5095"/>
                    </a:cubicBezTo>
                    <a:lnTo>
                      <a:pt x="3812" y="5062"/>
                    </a:lnTo>
                    <a:close/>
                    <a:moveTo>
                      <a:pt x="4897" y="5457"/>
                    </a:moveTo>
                    <a:cubicBezTo>
                      <a:pt x="4930" y="5523"/>
                      <a:pt x="4930" y="5555"/>
                      <a:pt x="4963" y="5621"/>
                    </a:cubicBezTo>
                    <a:lnTo>
                      <a:pt x="4930" y="5621"/>
                    </a:lnTo>
                    <a:cubicBezTo>
                      <a:pt x="4897" y="5720"/>
                      <a:pt x="4864" y="5851"/>
                      <a:pt x="4798" y="5950"/>
                    </a:cubicBezTo>
                    <a:cubicBezTo>
                      <a:pt x="4798" y="5884"/>
                      <a:pt x="4831" y="5785"/>
                      <a:pt x="4831" y="5720"/>
                    </a:cubicBezTo>
                    <a:cubicBezTo>
                      <a:pt x="4864" y="5621"/>
                      <a:pt x="4897" y="5555"/>
                      <a:pt x="4897" y="5457"/>
                    </a:cubicBezTo>
                    <a:close/>
                    <a:moveTo>
                      <a:pt x="4305" y="3485"/>
                    </a:moveTo>
                    <a:lnTo>
                      <a:pt x="4305" y="3485"/>
                    </a:lnTo>
                    <a:cubicBezTo>
                      <a:pt x="5160" y="3781"/>
                      <a:pt x="5751" y="4570"/>
                      <a:pt x="5751" y="5490"/>
                    </a:cubicBezTo>
                    <a:cubicBezTo>
                      <a:pt x="5718" y="5720"/>
                      <a:pt x="5653" y="5950"/>
                      <a:pt x="5587" y="6180"/>
                    </a:cubicBezTo>
                    <a:cubicBezTo>
                      <a:pt x="5620" y="6015"/>
                      <a:pt x="5653" y="5884"/>
                      <a:pt x="5653" y="5753"/>
                    </a:cubicBezTo>
                    <a:cubicBezTo>
                      <a:pt x="5718" y="5128"/>
                      <a:pt x="5521" y="4537"/>
                      <a:pt x="5094" y="4077"/>
                    </a:cubicBezTo>
                    <a:cubicBezTo>
                      <a:pt x="5061" y="3978"/>
                      <a:pt x="4995" y="3912"/>
                      <a:pt x="4897" y="3847"/>
                    </a:cubicBezTo>
                    <a:cubicBezTo>
                      <a:pt x="4831" y="3781"/>
                      <a:pt x="4765" y="3715"/>
                      <a:pt x="4667" y="3682"/>
                    </a:cubicBezTo>
                    <a:cubicBezTo>
                      <a:pt x="4535" y="3617"/>
                      <a:pt x="4437" y="3551"/>
                      <a:pt x="4305" y="3485"/>
                    </a:cubicBezTo>
                    <a:close/>
                    <a:moveTo>
                      <a:pt x="4404" y="5654"/>
                    </a:moveTo>
                    <a:cubicBezTo>
                      <a:pt x="4404" y="5676"/>
                      <a:pt x="4404" y="5698"/>
                      <a:pt x="4404" y="5720"/>
                    </a:cubicBezTo>
                    <a:cubicBezTo>
                      <a:pt x="4338" y="5818"/>
                      <a:pt x="4272" y="5917"/>
                      <a:pt x="4207" y="6015"/>
                    </a:cubicBezTo>
                    <a:lnTo>
                      <a:pt x="4174" y="5983"/>
                    </a:lnTo>
                    <a:cubicBezTo>
                      <a:pt x="3977" y="6180"/>
                      <a:pt x="3714" y="6311"/>
                      <a:pt x="3418" y="6377"/>
                    </a:cubicBezTo>
                    <a:cubicBezTo>
                      <a:pt x="3845" y="6278"/>
                      <a:pt x="4174" y="6015"/>
                      <a:pt x="4404" y="5654"/>
                    </a:cubicBezTo>
                    <a:close/>
                    <a:moveTo>
                      <a:pt x="789" y="6245"/>
                    </a:moveTo>
                    <a:cubicBezTo>
                      <a:pt x="789" y="6278"/>
                      <a:pt x="822" y="6278"/>
                      <a:pt x="855" y="6278"/>
                    </a:cubicBezTo>
                    <a:cubicBezTo>
                      <a:pt x="954" y="6541"/>
                      <a:pt x="1118" y="6771"/>
                      <a:pt x="1348" y="6936"/>
                    </a:cubicBezTo>
                    <a:lnTo>
                      <a:pt x="1381" y="6968"/>
                    </a:lnTo>
                    <a:cubicBezTo>
                      <a:pt x="1414" y="7034"/>
                      <a:pt x="1446" y="7100"/>
                      <a:pt x="1512" y="7166"/>
                    </a:cubicBezTo>
                    <a:cubicBezTo>
                      <a:pt x="1184" y="6936"/>
                      <a:pt x="921" y="6640"/>
                      <a:pt x="756" y="6278"/>
                    </a:cubicBezTo>
                    <a:lnTo>
                      <a:pt x="789" y="6245"/>
                    </a:lnTo>
                    <a:close/>
                    <a:moveTo>
                      <a:pt x="2169" y="7264"/>
                    </a:moveTo>
                    <a:cubicBezTo>
                      <a:pt x="2465" y="7330"/>
                      <a:pt x="2728" y="7363"/>
                      <a:pt x="3024" y="7363"/>
                    </a:cubicBezTo>
                    <a:cubicBezTo>
                      <a:pt x="3057" y="7428"/>
                      <a:pt x="3089" y="7494"/>
                      <a:pt x="3188" y="7494"/>
                    </a:cubicBezTo>
                    <a:cubicBezTo>
                      <a:pt x="2827" y="7494"/>
                      <a:pt x="2498" y="7428"/>
                      <a:pt x="2169" y="7264"/>
                    </a:cubicBezTo>
                    <a:close/>
                    <a:moveTo>
                      <a:pt x="3803" y="1"/>
                    </a:moveTo>
                    <a:cubicBezTo>
                      <a:pt x="3769" y="1"/>
                      <a:pt x="3737" y="12"/>
                      <a:pt x="3714" y="35"/>
                    </a:cubicBezTo>
                    <a:cubicBezTo>
                      <a:pt x="2367" y="922"/>
                      <a:pt x="1249" y="2171"/>
                      <a:pt x="526" y="3617"/>
                    </a:cubicBezTo>
                    <a:cubicBezTo>
                      <a:pt x="1" y="4865"/>
                      <a:pt x="1" y="6541"/>
                      <a:pt x="1184" y="7461"/>
                    </a:cubicBezTo>
                    <a:cubicBezTo>
                      <a:pt x="1739" y="7837"/>
                      <a:pt x="2381" y="8028"/>
                      <a:pt x="3027" y="8028"/>
                    </a:cubicBezTo>
                    <a:cubicBezTo>
                      <a:pt x="3566" y="8028"/>
                      <a:pt x="4107" y="7895"/>
                      <a:pt x="4601" y="7626"/>
                    </a:cubicBezTo>
                    <a:cubicBezTo>
                      <a:pt x="5751" y="7034"/>
                      <a:pt x="6474" y="5753"/>
                      <a:pt x="5948" y="4537"/>
                    </a:cubicBezTo>
                    <a:cubicBezTo>
                      <a:pt x="5518" y="3586"/>
                      <a:pt x="4604" y="3040"/>
                      <a:pt x="3658" y="3040"/>
                    </a:cubicBezTo>
                    <a:cubicBezTo>
                      <a:pt x="3231" y="3040"/>
                      <a:pt x="2798" y="3152"/>
                      <a:pt x="2399" y="3387"/>
                    </a:cubicBezTo>
                    <a:cubicBezTo>
                      <a:pt x="2761" y="2434"/>
                      <a:pt x="3451" y="1645"/>
                      <a:pt x="4338" y="1152"/>
                    </a:cubicBezTo>
                    <a:cubicBezTo>
                      <a:pt x="4437" y="1086"/>
                      <a:pt x="4470" y="988"/>
                      <a:pt x="4404" y="889"/>
                    </a:cubicBezTo>
                    <a:lnTo>
                      <a:pt x="3977" y="101"/>
                    </a:lnTo>
                    <a:cubicBezTo>
                      <a:pt x="3934" y="37"/>
                      <a:pt x="3864" y="1"/>
                      <a:pt x="38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4"/>
              <p:cNvSpPr/>
              <p:nvPr/>
            </p:nvSpPr>
            <p:spPr>
              <a:xfrm>
                <a:off x="2828550" y="311760"/>
                <a:ext cx="162700" cy="200700"/>
              </a:xfrm>
              <a:custGeom>
                <a:avLst/>
                <a:gdLst/>
                <a:ahLst/>
                <a:cxnLst/>
                <a:rect l="l" t="t" r="r" b="b"/>
                <a:pathLst>
                  <a:path w="6508" h="8028" extrusionOk="0">
                    <a:moveTo>
                      <a:pt x="3944" y="758"/>
                    </a:moveTo>
                    <a:lnTo>
                      <a:pt x="4043" y="889"/>
                    </a:lnTo>
                    <a:cubicBezTo>
                      <a:pt x="3813" y="1021"/>
                      <a:pt x="3615" y="1152"/>
                      <a:pt x="3418" y="1316"/>
                    </a:cubicBezTo>
                    <a:lnTo>
                      <a:pt x="3944" y="758"/>
                    </a:lnTo>
                    <a:close/>
                    <a:moveTo>
                      <a:pt x="2597" y="2236"/>
                    </a:moveTo>
                    <a:cubicBezTo>
                      <a:pt x="2465" y="2434"/>
                      <a:pt x="2367" y="2631"/>
                      <a:pt x="2268" y="2828"/>
                    </a:cubicBezTo>
                    <a:lnTo>
                      <a:pt x="2268" y="2795"/>
                    </a:lnTo>
                    <a:cubicBezTo>
                      <a:pt x="2301" y="2729"/>
                      <a:pt x="2301" y="2664"/>
                      <a:pt x="2334" y="2598"/>
                    </a:cubicBezTo>
                    <a:cubicBezTo>
                      <a:pt x="2400" y="2532"/>
                      <a:pt x="2433" y="2467"/>
                      <a:pt x="2498" y="2368"/>
                    </a:cubicBezTo>
                    <a:lnTo>
                      <a:pt x="2597" y="2236"/>
                    </a:lnTo>
                    <a:close/>
                    <a:moveTo>
                      <a:pt x="2202" y="3617"/>
                    </a:moveTo>
                    <a:cubicBezTo>
                      <a:pt x="2227" y="3665"/>
                      <a:pt x="2268" y="3695"/>
                      <a:pt x="2315" y="3695"/>
                    </a:cubicBezTo>
                    <a:cubicBezTo>
                      <a:pt x="2332" y="3695"/>
                      <a:pt x="2349" y="3691"/>
                      <a:pt x="2367" y="3682"/>
                    </a:cubicBezTo>
                    <a:lnTo>
                      <a:pt x="2465" y="3617"/>
                    </a:lnTo>
                    <a:lnTo>
                      <a:pt x="2465" y="3617"/>
                    </a:lnTo>
                    <a:cubicBezTo>
                      <a:pt x="2367" y="3682"/>
                      <a:pt x="2301" y="3748"/>
                      <a:pt x="2202" y="3814"/>
                    </a:cubicBezTo>
                    <a:lnTo>
                      <a:pt x="2202" y="3617"/>
                    </a:lnTo>
                    <a:close/>
                    <a:moveTo>
                      <a:pt x="1841" y="2697"/>
                    </a:moveTo>
                    <a:lnTo>
                      <a:pt x="1841" y="2697"/>
                    </a:lnTo>
                    <a:cubicBezTo>
                      <a:pt x="1644" y="3025"/>
                      <a:pt x="1480" y="3354"/>
                      <a:pt x="1282" y="3715"/>
                    </a:cubicBezTo>
                    <a:lnTo>
                      <a:pt x="1184" y="3978"/>
                    </a:lnTo>
                    <a:cubicBezTo>
                      <a:pt x="1250" y="3485"/>
                      <a:pt x="1480" y="3025"/>
                      <a:pt x="1841" y="2697"/>
                    </a:cubicBezTo>
                    <a:close/>
                    <a:moveTo>
                      <a:pt x="1742" y="4077"/>
                    </a:moveTo>
                    <a:lnTo>
                      <a:pt x="1775" y="4175"/>
                    </a:lnTo>
                    <a:lnTo>
                      <a:pt x="1677" y="4274"/>
                    </a:lnTo>
                    <a:cubicBezTo>
                      <a:pt x="1677" y="4208"/>
                      <a:pt x="1710" y="4142"/>
                      <a:pt x="1742" y="4077"/>
                    </a:cubicBezTo>
                    <a:close/>
                    <a:moveTo>
                      <a:pt x="4173" y="3935"/>
                    </a:moveTo>
                    <a:cubicBezTo>
                      <a:pt x="4548" y="3935"/>
                      <a:pt x="4878" y="4186"/>
                      <a:pt x="4996" y="4570"/>
                    </a:cubicBezTo>
                    <a:lnTo>
                      <a:pt x="4996" y="4635"/>
                    </a:lnTo>
                    <a:cubicBezTo>
                      <a:pt x="4733" y="4340"/>
                      <a:pt x="4404" y="4110"/>
                      <a:pt x="4043" y="3945"/>
                    </a:cubicBezTo>
                    <a:cubicBezTo>
                      <a:pt x="4087" y="3938"/>
                      <a:pt x="4130" y="3935"/>
                      <a:pt x="4173" y="3935"/>
                    </a:cubicBezTo>
                    <a:close/>
                    <a:moveTo>
                      <a:pt x="888" y="4372"/>
                    </a:moveTo>
                    <a:cubicBezTo>
                      <a:pt x="888" y="4405"/>
                      <a:pt x="921" y="4405"/>
                      <a:pt x="954" y="4405"/>
                    </a:cubicBezTo>
                    <a:cubicBezTo>
                      <a:pt x="921" y="4504"/>
                      <a:pt x="855" y="4635"/>
                      <a:pt x="822" y="4734"/>
                    </a:cubicBezTo>
                    <a:cubicBezTo>
                      <a:pt x="822" y="4602"/>
                      <a:pt x="855" y="4504"/>
                      <a:pt x="888" y="4372"/>
                    </a:cubicBezTo>
                    <a:close/>
                    <a:moveTo>
                      <a:pt x="3337" y="4852"/>
                    </a:moveTo>
                    <a:cubicBezTo>
                      <a:pt x="3374" y="4852"/>
                      <a:pt x="3413" y="4856"/>
                      <a:pt x="3451" y="4865"/>
                    </a:cubicBezTo>
                    <a:cubicBezTo>
                      <a:pt x="3550" y="4865"/>
                      <a:pt x="3615" y="4898"/>
                      <a:pt x="3681" y="4931"/>
                    </a:cubicBezTo>
                    <a:cubicBezTo>
                      <a:pt x="3615" y="4997"/>
                      <a:pt x="3550" y="5095"/>
                      <a:pt x="3484" y="5161"/>
                    </a:cubicBezTo>
                    <a:cubicBezTo>
                      <a:pt x="3385" y="5030"/>
                      <a:pt x="3254" y="4931"/>
                      <a:pt x="3090" y="4898"/>
                    </a:cubicBezTo>
                    <a:cubicBezTo>
                      <a:pt x="3159" y="4875"/>
                      <a:pt x="3246" y="4852"/>
                      <a:pt x="3337" y="4852"/>
                    </a:cubicBezTo>
                    <a:close/>
                    <a:moveTo>
                      <a:pt x="3846" y="5062"/>
                    </a:moveTo>
                    <a:cubicBezTo>
                      <a:pt x="3977" y="5227"/>
                      <a:pt x="3977" y="5424"/>
                      <a:pt x="3878" y="5588"/>
                    </a:cubicBezTo>
                    <a:cubicBezTo>
                      <a:pt x="3780" y="5753"/>
                      <a:pt x="3648" y="5851"/>
                      <a:pt x="3484" y="5917"/>
                    </a:cubicBezTo>
                    <a:cubicBezTo>
                      <a:pt x="3615" y="5753"/>
                      <a:pt x="3648" y="5555"/>
                      <a:pt x="3583" y="5358"/>
                    </a:cubicBezTo>
                    <a:cubicBezTo>
                      <a:pt x="3681" y="5293"/>
                      <a:pt x="3780" y="5194"/>
                      <a:pt x="3846" y="5095"/>
                    </a:cubicBezTo>
                    <a:lnTo>
                      <a:pt x="3846" y="5062"/>
                    </a:lnTo>
                    <a:close/>
                    <a:moveTo>
                      <a:pt x="4963" y="5457"/>
                    </a:moveTo>
                    <a:cubicBezTo>
                      <a:pt x="4963" y="5523"/>
                      <a:pt x="4996" y="5555"/>
                      <a:pt x="4996" y="5621"/>
                    </a:cubicBezTo>
                    <a:cubicBezTo>
                      <a:pt x="4963" y="5753"/>
                      <a:pt x="4897" y="5851"/>
                      <a:pt x="4831" y="5950"/>
                    </a:cubicBezTo>
                    <a:cubicBezTo>
                      <a:pt x="4864" y="5884"/>
                      <a:pt x="4864" y="5785"/>
                      <a:pt x="4864" y="5720"/>
                    </a:cubicBezTo>
                    <a:cubicBezTo>
                      <a:pt x="4897" y="5621"/>
                      <a:pt x="4930" y="5555"/>
                      <a:pt x="4963" y="5457"/>
                    </a:cubicBezTo>
                    <a:close/>
                    <a:moveTo>
                      <a:pt x="4338" y="3485"/>
                    </a:moveTo>
                    <a:cubicBezTo>
                      <a:pt x="4470" y="3518"/>
                      <a:pt x="4601" y="3584"/>
                      <a:pt x="4700" y="3617"/>
                    </a:cubicBezTo>
                    <a:cubicBezTo>
                      <a:pt x="5390" y="3978"/>
                      <a:pt x="5817" y="4701"/>
                      <a:pt x="5784" y="5490"/>
                    </a:cubicBezTo>
                    <a:lnTo>
                      <a:pt x="5784" y="5457"/>
                    </a:lnTo>
                    <a:cubicBezTo>
                      <a:pt x="5784" y="5720"/>
                      <a:pt x="5719" y="5950"/>
                      <a:pt x="5620" y="6180"/>
                    </a:cubicBezTo>
                    <a:cubicBezTo>
                      <a:pt x="5653" y="6015"/>
                      <a:pt x="5686" y="5884"/>
                      <a:pt x="5686" y="5753"/>
                    </a:cubicBezTo>
                    <a:cubicBezTo>
                      <a:pt x="5784" y="5128"/>
                      <a:pt x="5587" y="4537"/>
                      <a:pt x="5160" y="4077"/>
                    </a:cubicBezTo>
                    <a:cubicBezTo>
                      <a:pt x="5094" y="3978"/>
                      <a:pt x="5028" y="3912"/>
                      <a:pt x="4963" y="3847"/>
                    </a:cubicBezTo>
                    <a:cubicBezTo>
                      <a:pt x="4897" y="3781"/>
                      <a:pt x="4798" y="3715"/>
                      <a:pt x="4700" y="3682"/>
                    </a:cubicBezTo>
                    <a:cubicBezTo>
                      <a:pt x="4601" y="3617"/>
                      <a:pt x="4470" y="3551"/>
                      <a:pt x="4338" y="3485"/>
                    </a:cubicBezTo>
                    <a:close/>
                    <a:moveTo>
                      <a:pt x="4437" y="5654"/>
                    </a:moveTo>
                    <a:cubicBezTo>
                      <a:pt x="4437" y="5676"/>
                      <a:pt x="4437" y="5698"/>
                      <a:pt x="4437" y="5720"/>
                    </a:cubicBezTo>
                    <a:cubicBezTo>
                      <a:pt x="4404" y="5818"/>
                      <a:pt x="4306" y="5917"/>
                      <a:pt x="4240" y="6015"/>
                    </a:cubicBezTo>
                    <a:lnTo>
                      <a:pt x="4240" y="5983"/>
                    </a:lnTo>
                    <a:cubicBezTo>
                      <a:pt x="4010" y="6180"/>
                      <a:pt x="3747" y="6311"/>
                      <a:pt x="3484" y="6377"/>
                    </a:cubicBezTo>
                    <a:cubicBezTo>
                      <a:pt x="3878" y="6278"/>
                      <a:pt x="4240" y="6015"/>
                      <a:pt x="4437" y="5654"/>
                    </a:cubicBezTo>
                    <a:close/>
                    <a:moveTo>
                      <a:pt x="822" y="6245"/>
                    </a:moveTo>
                    <a:cubicBezTo>
                      <a:pt x="855" y="6278"/>
                      <a:pt x="888" y="6278"/>
                      <a:pt x="921" y="6278"/>
                    </a:cubicBezTo>
                    <a:cubicBezTo>
                      <a:pt x="987" y="6541"/>
                      <a:pt x="1151" y="6771"/>
                      <a:pt x="1381" y="6936"/>
                    </a:cubicBezTo>
                    <a:lnTo>
                      <a:pt x="1447" y="6968"/>
                    </a:lnTo>
                    <a:cubicBezTo>
                      <a:pt x="1447" y="7034"/>
                      <a:pt x="1480" y="7100"/>
                      <a:pt x="1545" y="7166"/>
                    </a:cubicBezTo>
                    <a:cubicBezTo>
                      <a:pt x="1217" y="6936"/>
                      <a:pt x="954" y="6640"/>
                      <a:pt x="790" y="6278"/>
                    </a:cubicBezTo>
                    <a:lnTo>
                      <a:pt x="822" y="6245"/>
                    </a:lnTo>
                    <a:close/>
                    <a:moveTo>
                      <a:pt x="2202" y="7264"/>
                    </a:moveTo>
                    <a:lnTo>
                      <a:pt x="2202" y="7264"/>
                    </a:lnTo>
                    <a:cubicBezTo>
                      <a:pt x="2498" y="7330"/>
                      <a:pt x="2794" y="7363"/>
                      <a:pt x="3057" y="7363"/>
                    </a:cubicBezTo>
                    <a:lnTo>
                      <a:pt x="3090" y="7363"/>
                    </a:lnTo>
                    <a:cubicBezTo>
                      <a:pt x="3090" y="7428"/>
                      <a:pt x="3155" y="7494"/>
                      <a:pt x="3221" y="7494"/>
                    </a:cubicBezTo>
                    <a:cubicBezTo>
                      <a:pt x="2893" y="7494"/>
                      <a:pt x="2531" y="7428"/>
                      <a:pt x="2202" y="7264"/>
                    </a:cubicBezTo>
                    <a:close/>
                    <a:moveTo>
                      <a:pt x="3850" y="1"/>
                    </a:moveTo>
                    <a:cubicBezTo>
                      <a:pt x="3817" y="1"/>
                      <a:pt x="3782" y="12"/>
                      <a:pt x="3747" y="35"/>
                    </a:cubicBezTo>
                    <a:cubicBezTo>
                      <a:pt x="2400" y="922"/>
                      <a:pt x="1315" y="2171"/>
                      <a:pt x="592" y="3617"/>
                    </a:cubicBezTo>
                    <a:cubicBezTo>
                      <a:pt x="1" y="4865"/>
                      <a:pt x="1" y="6541"/>
                      <a:pt x="1217" y="7461"/>
                    </a:cubicBezTo>
                    <a:cubicBezTo>
                      <a:pt x="1772" y="7837"/>
                      <a:pt x="2414" y="8028"/>
                      <a:pt x="3065" y="8028"/>
                    </a:cubicBezTo>
                    <a:cubicBezTo>
                      <a:pt x="3609" y="8028"/>
                      <a:pt x="4158" y="7895"/>
                      <a:pt x="4667" y="7626"/>
                    </a:cubicBezTo>
                    <a:cubicBezTo>
                      <a:pt x="5784" y="7034"/>
                      <a:pt x="6507" y="5753"/>
                      <a:pt x="5981" y="4537"/>
                    </a:cubicBezTo>
                    <a:cubicBezTo>
                      <a:pt x="5551" y="3586"/>
                      <a:pt x="4637" y="3040"/>
                      <a:pt x="3692" y="3040"/>
                    </a:cubicBezTo>
                    <a:cubicBezTo>
                      <a:pt x="3265" y="3040"/>
                      <a:pt x="2831" y="3152"/>
                      <a:pt x="2433" y="3387"/>
                    </a:cubicBezTo>
                    <a:cubicBezTo>
                      <a:pt x="2794" y="2434"/>
                      <a:pt x="3484" y="1645"/>
                      <a:pt x="4404" y="1152"/>
                    </a:cubicBezTo>
                    <a:cubicBezTo>
                      <a:pt x="4470" y="1086"/>
                      <a:pt x="4503" y="988"/>
                      <a:pt x="4470" y="889"/>
                    </a:cubicBezTo>
                    <a:lnTo>
                      <a:pt x="4010" y="101"/>
                    </a:lnTo>
                    <a:cubicBezTo>
                      <a:pt x="3967" y="37"/>
                      <a:pt x="3911" y="1"/>
                      <a:pt x="38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7" name="Google Shape;167;p14"/>
          <p:cNvSpPr txBox="1">
            <a:spLocks noGrp="1"/>
          </p:cNvSpPr>
          <p:nvPr>
            <p:ph type="title"/>
          </p:nvPr>
        </p:nvSpPr>
        <p:spPr>
          <a:xfrm>
            <a:off x="2153400" y="4288723"/>
            <a:ext cx="48372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None/>
              <a:defRPr sz="16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8" name="Google Shape;168;p14"/>
          <p:cNvSpPr txBox="1">
            <a:spLocks noGrp="1"/>
          </p:cNvSpPr>
          <p:nvPr>
            <p:ph type="subTitle" idx="1"/>
          </p:nvPr>
        </p:nvSpPr>
        <p:spPr>
          <a:xfrm>
            <a:off x="2291550" y="1482900"/>
            <a:ext cx="4563000" cy="21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subTitle" idx="1"/>
          </p:nvPr>
        </p:nvSpPr>
        <p:spPr>
          <a:xfrm>
            <a:off x="726750" y="3026558"/>
            <a:ext cx="2009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Chelsea Market"/>
              <a:buNone/>
              <a:defRPr sz="18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Chelsea Market"/>
              <a:buNone/>
              <a:defRPr sz="18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Chelsea Market"/>
              <a:buNone/>
              <a:defRPr sz="18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Chelsea Market"/>
              <a:buNone/>
              <a:defRPr sz="18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Chelsea Market"/>
              <a:buNone/>
              <a:defRPr sz="18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Chelsea Market"/>
              <a:buNone/>
              <a:defRPr sz="18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Chelsea Market"/>
              <a:buNone/>
              <a:defRPr sz="18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Chelsea Market"/>
              <a:buNone/>
              <a:defRPr sz="18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Chelsea Market"/>
              <a:buNone/>
              <a:defRPr sz="18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subTitle" idx="2"/>
          </p:nvPr>
        </p:nvSpPr>
        <p:spPr>
          <a:xfrm>
            <a:off x="726750" y="3391641"/>
            <a:ext cx="20097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3" name="Google Shape;173;p15"/>
          <p:cNvSpPr txBox="1">
            <a:spLocks noGrp="1"/>
          </p:cNvSpPr>
          <p:nvPr>
            <p:ph type="subTitle" idx="3"/>
          </p:nvPr>
        </p:nvSpPr>
        <p:spPr>
          <a:xfrm>
            <a:off x="3567150" y="3026558"/>
            <a:ext cx="2009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74" name="Google Shape;174;p15"/>
          <p:cNvSpPr txBox="1">
            <a:spLocks noGrp="1"/>
          </p:cNvSpPr>
          <p:nvPr>
            <p:ph type="subTitle" idx="4"/>
          </p:nvPr>
        </p:nvSpPr>
        <p:spPr>
          <a:xfrm>
            <a:off x="3567150" y="3391641"/>
            <a:ext cx="20097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subTitle" idx="5"/>
          </p:nvPr>
        </p:nvSpPr>
        <p:spPr>
          <a:xfrm>
            <a:off x="6407550" y="3026558"/>
            <a:ext cx="2009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76" name="Google Shape;176;p15"/>
          <p:cNvSpPr txBox="1">
            <a:spLocks noGrp="1"/>
          </p:cNvSpPr>
          <p:nvPr>
            <p:ph type="subTitle" idx="6"/>
          </p:nvPr>
        </p:nvSpPr>
        <p:spPr>
          <a:xfrm>
            <a:off x="6407550" y="3391641"/>
            <a:ext cx="20097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points">
  <p:cSld name="CUSTOM_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"/>
          <p:cNvSpPr/>
          <p:nvPr/>
        </p:nvSpPr>
        <p:spPr>
          <a:xfrm>
            <a:off x="3093250" y="3381225"/>
            <a:ext cx="3367025" cy="1921075"/>
          </a:xfrm>
          <a:custGeom>
            <a:avLst/>
            <a:gdLst/>
            <a:ahLst/>
            <a:cxnLst/>
            <a:rect l="l" t="t" r="r" b="b"/>
            <a:pathLst>
              <a:path w="134681" h="76843" extrusionOk="0">
                <a:moveTo>
                  <a:pt x="0" y="76843"/>
                </a:moveTo>
                <a:cubicBezTo>
                  <a:pt x="4407" y="73263"/>
                  <a:pt x="7162" y="59491"/>
                  <a:pt x="26441" y="55360"/>
                </a:cubicBezTo>
                <a:cubicBezTo>
                  <a:pt x="45721" y="51229"/>
                  <a:pt x="100667" y="59216"/>
                  <a:pt x="115677" y="52055"/>
                </a:cubicBezTo>
                <a:cubicBezTo>
                  <a:pt x="130688" y="44894"/>
                  <a:pt x="113337" y="21070"/>
                  <a:pt x="116504" y="12394"/>
                </a:cubicBezTo>
                <a:cubicBezTo>
                  <a:pt x="119671" y="3718"/>
                  <a:pt x="131652" y="2066"/>
                  <a:pt x="134681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94" name="Google Shape;194;p17"/>
          <p:cNvSpPr/>
          <p:nvPr/>
        </p:nvSpPr>
        <p:spPr>
          <a:xfrm>
            <a:off x="7578400" y="-103300"/>
            <a:ext cx="1115450" cy="2334200"/>
          </a:xfrm>
          <a:custGeom>
            <a:avLst/>
            <a:gdLst/>
            <a:ahLst/>
            <a:cxnLst/>
            <a:rect l="l" t="t" r="r" b="b"/>
            <a:pathLst>
              <a:path w="44618" h="93368" extrusionOk="0">
                <a:moveTo>
                  <a:pt x="0" y="93368"/>
                </a:moveTo>
                <a:cubicBezTo>
                  <a:pt x="1515" y="89925"/>
                  <a:pt x="7986" y="80699"/>
                  <a:pt x="9088" y="72712"/>
                </a:cubicBezTo>
                <a:cubicBezTo>
                  <a:pt x="10190" y="64725"/>
                  <a:pt x="3167" y="52331"/>
                  <a:pt x="6610" y="45445"/>
                </a:cubicBezTo>
                <a:cubicBezTo>
                  <a:pt x="10053" y="38559"/>
                  <a:pt x="23410" y="38972"/>
                  <a:pt x="29745" y="31398"/>
                </a:cubicBezTo>
                <a:cubicBezTo>
                  <a:pt x="36080" y="23824"/>
                  <a:pt x="42139" y="5233"/>
                  <a:pt x="44618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95" name="Google Shape;195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7"/>
          <p:cNvSpPr txBox="1">
            <a:spLocks noGrp="1"/>
          </p:cNvSpPr>
          <p:nvPr>
            <p:ph type="body" idx="1"/>
          </p:nvPr>
        </p:nvSpPr>
        <p:spPr>
          <a:xfrm>
            <a:off x="720000" y="1680100"/>
            <a:ext cx="4475100" cy="26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CUSTOM_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8"/>
          <p:cNvSpPr txBox="1">
            <a:spLocks noGrp="1"/>
          </p:cNvSpPr>
          <p:nvPr>
            <p:ph type="title" hasCustomPrompt="1"/>
          </p:nvPr>
        </p:nvSpPr>
        <p:spPr>
          <a:xfrm>
            <a:off x="720000" y="1924300"/>
            <a:ext cx="23265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9" name="Google Shape;199;p18"/>
          <p:cNvSpPr txBox="1">
            <a:spLocks noGrp="1"/>
          </p:cNvSpPr>
          <p:nvPr>
            <p:ph type="subTitle" idx="1"/>
          </p:nvPr>
        </p:nvSpPr>
        <p:spPr>
          <a:xfrm>
            <a:off x="720000" y="2528900"/>
            <a:ext cx="23265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0" name="Google Shape;200;p18"/>
          <p:cNvSpPr txBox="1">
            <a:spLocks noGrp="1"/>
          </p:cNvSpPr>
          <p:nvPr>
            <p:ph type="title" idx="2" hasCustomPrompt="1"/>
          </p:nvPr>
        </p:nvSpPr>
        <p:spPr>
          <a:xfrm>
            <a:off x="6097500" y="1924300"/>
            <a:ext cx="23265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000"/>
              <a:buNone/>
              <a:defRPr sz="4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0"/>
              <a:buNone/>
              <a:defRPr sz="12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1" name="Google Shape;201;p18"/>
          <p:cNvSpPr txBox="1">
            <a:spLocks noGrp="1"/>
          </p:cNvSpPr>
          <p:nvPr>
            <p:ph type="subTitle" idx="3"/>
          </p:nvPr>
        </p:nvSpPr>
        <p:spPr>
          <a:xfrm>
            <a:off x="6097500" y="2528900"/>
            <a:ext cx="23265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2" name="Google Shape;202;p18"/>
          <p:cNvSpPr txBox="1">
            <a:spLocks noGrp="1"/>
          </p:cNvSpPr>
          <p:nvPr>
            <p:ph type="title" idx="4" hasCustomPrompt="1"/>
          </p:nvPr>
        </p:nvSpPr>
        <p:spPr>
          <a:xfrm>
            <a:off x="3408750" y="3309500"/>
            <a:ext cx="2326500" cy="6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3" name="Google Shape;203;p18"/>
          <p:cNvSpPr txBox="1">
            <a:spLocks noGrp="1"/>
          </p:cNvSpPr>
          <p:nvPr>
            <p:ph type="subTitle" idx="5"/>
          </p:nvPr>
        </p:nvSpPr>
        <p:spPr>
          <a:xfrm>
            <a:off x="3408750" y="3914100"/>
            <a:ext cx="2326500" cy="69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9"/>
          <p:cNvSpPr txBox="1">
            <a:spLocks noGrp="1"/>
          </p:cNvSpPr>
          <p:nvPr>
            <p:ph type="title"/>
          </p:nvPr>
        </p:nvSpPr>
        <p:spPr>
          <a:xfrm>
            <a:off x="722376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19"/>
          <p:cNvSpPr/>
          <p:nvPr/>
        </p:nvSpPr>
        <p:spPr>
          <a:xfrm>
            <a:off x="7603320" y="-103275"/>
            <a:ext cx="1950375" cy="2953900"/>
          </a:xfrm>
          <a:custGeom>
            <a:avLst/>
            <a:gdLst/>
            <a:ahLst/>
            <a:cxnLst/>
            <a:rect l="l" t="t" r="r" b="b"/>
            <a:pathLst>
              <a:path w="78015" h="118156" extrusionOk="0">
                <a:moveTo>
                  <a:pt x="5303" y="0"/>
                </a:moveTo>
                <a:cubicBezTo>
                  <a:pt x="4615" y="5095"/>
                  <a:pt x="-2822" y="20381"/>
                  <a:pt x="1172" y="30571"/>
                </a:cubicBezTo>
                <a:cubicBezTo>
                  <a:pt x="5166" y="40762"/>
                  <a:pt x="23619" y="49162"/>
                  <a:pt x="29265" y="61143"/>
                </a:cubicBezTo>
                <a:cubicBezTo>
                  <a:pt x="34911" y="73124"/>
                  <a:pt x="26924" y="92955"/>
                  <a:pt x="35049" y="102457"/>
                </a:cubicBezTo>
                <a:cubicBezTo>
                  <a:pt x="43174" y="111959"/>
                  <a:pt x="70854" y="115540"/>
                  <a:pt x="78015" y="118156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07" name="Google Shape;207;p19"/>
          <p:cNvSpPr/>
          <p:nvPr/>
        </p:nvSpPr>
        <p:spPr>
          <a:xfrm>
            <a:off x="-154925" y="1137718"/>
            <a:ext cx="1806650" cy="4129725"/>
          </a:xfrm>
          <a:custGeom>
            <a:avLst/>
            <a:gdLst/>
            <a:ahLst/>
            <a:cxnLst/>
            <a:rect l="l" t="t" r="r" b="b"/>
            <a:pathLst>
              <a:path w="72266" h="165189" extrusionOk="0">
                <a:moveTo>
                  <a:pt x="0" y="4067"/>
                </a:moveTo>
                <a:cubicBezTo>
                  <a:pt x="5509" y="3654"/>
                  <a:pt x="24651" y="-2956"/>
                  <a:pt x="33051" y="1588"/>
                </a:cubicBezTo>
                <a:cubicBezTo>
                  <a:pt x="41451" y="6133"/>
                  <a:pt x="50953" y="18252"/>
                  <a:pt x="50402" y="31334"/>
                </a:cubicBezTo>
                <a:cubicBezTo>
                  <a:pt x="49851" y="44417"/>
                  <a:pt x="28369" y="66587"/>
                  <a:pt x="29746" y="80083"/>
                </a:cubicBezTo>
                <a:cubicBezTo>
                  <a:pt x="31123" y="93579"/>
                  <a:pt x="51780" y="100603"/>
                  <a:pt x="58665" y="112308"/>
                </a:cubicBezTo>
                <a:cubicBezTo>
                  <a:pt x="65551" y="124014"/>
                  <a:pt x="68856" y="141503"/>
                  <a:pt x="71059" y="150316"/>
                </a:cubicBezTo>
                <a:cubicBezTo>
                  <a:pt x="73262" y="159130"/>
                  <a:pt x="71747" y="162710"/>
                  <a:pt x="71885" y="165189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 txBox="1">
            <a:spLocks noGrp="1"/>
          </p:cNvSpPr>
          <p:nvPr>
            <p:ph type="title"/>
          </p:nvPr>
        </p:nvSpPr>
        <p:spPr>
          <a:xfrm>
            <a:off x="722376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20"/>
          <p:cNvSpPr/>
          <p:nvPr/>
        </p:nvSpPr>
        <p:spPr>
          <a:xfrm>
            <a:off x="7599938" y="-103275"/>
            <a:ext cx="2072075" cy="2204325"/>
          </a:xfrm>
          <a:custGeom>
            <a:avLst/>
            <a:gdLst/>
            <a:ahLst/>
            <a:cxnLst/>
            <a:rect l="l" t="t" r="r" b="b"/>
            <a:pathLst>
              <a:path w="82883" h="88173" extrusionOk="0">
                <a:moveTo>
                  <a:pt x="5438" y="0"/>
                </a:moveTo>
                <a:cubicBezTo>
                  <a:pt x="4679" y="4726"/>
                  <a:pt x="-2456" y="19532"/>
                  <a:pt x="885" y="28358"/>
                </a:cubicBezTo>
                <a:cubicBezTo>
                  <a:pt x="4226" y="37184"/>
                  <a:pt x="18527" y="43515"/>
                  <a:pt x="25484" y="52957"/>
                </a:cubicBezTo>
                <a:cubicBezTo>
                  <a:pt x="32441" y="62399"/>
                  <a:pt x="33063" y="79296"/>
                  <a:pt x="42629" y="85011"/>
                </a:cubicBezTo>
                <a:cubicBezTo>
                  <a:pt x="52196" y="90726"/>
                  <a:pt x="76174" y="86874"/>
                  <a:pt x="82883" y="87247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11" name="Google Shape;211;p20"/>
          <p:cNvSpPr/>
          <p:nvPr/>
        </p:nvSpPr>
        <p:spPr>
          <a:xfrm>
            <a:off x="-354075" y="1962889"/>
            <a:ext cx="1270100" cy="3357650"/>
          </a:xfrm>
          <a:custGeom>
            <a:avLst/>
            <a:gdLst/>
            <a:ahLst/>
            <a:cxnLst/>
            <a:rect l="l" t="t" r="r" b="b"/>
            <a:pathLst>
              <a:path w="50804" h="134306" extrusionOk="0">
                <a:moveTo>
                  <a:pt x="0" y="4227"/>
                </a:moveTo>
                <a:cubicBezTo>
                  <a:pt x="4224" y="3606"/>
                  <a:pt x="19382" y="-1612"/>
                  <a:pt x="25345" y="500"/>
                </a:cubicBezTo>
                <a:cubicBezTo>
                  <a:pt x="31309" y="2612"/>
                  <a:pt x="35036" y="8576"/>
                  <a:pt x="35781" y="16900"/>
                </a:cubicBezTo>
                <a:cubicBezTo>
                  <a:pt x="36526" y="25224"/>
                  <a:pt x="27479" y="39946"/>
                  <a:pt x="29817" y="50444"/>
                </a:cubicBezTo>
                <a:cubicBezTo>
                  <a:pt x="32155" y="60942"/>
                  <a:pt x="47473" y="69267"/>
                  <a:pt x="49811" y="79889"/>
                </a:cubicBezTo>
                <a:cubicBezTo>
                  <a:pt x="52150" y="90512"/>
                  <a:pt x="50433" y="105110"/>
                  <a:pt x="43848" y="114179"/>
                </a:cubicBezTo>
                <a:cubicBezTo>
                  <a:pt x="37263" y="123249"/>
                  <a:pt x="15894" y="130952"/>
                  <a:pt x="10303" y="134306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"/>
          <p:cNvSpPr txBox="1">
            <a:spLocks noGrp="1"/>
          </p:cNvSpPr>
          <p:nvPr>
            <p:ph type="title"/>
          </p:nvPr>
        </p:nvSpPr>
        <p:spPr>
          <a:xfrm>
            <a:off x="722376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>
            <a:spLocks noGrp="1"/>
          </p:cNvSpPr>
          <p:nvPr>
            <p:ph type="title"/>
          </p:nvPr>
        </p:nvSpPr>
        <p:spPr>
          <a:xfrm>
            <a:off x="722376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ubTitle" idx="1"/>
          </p:nvPr>
        </p:nvSpPr>
        <p:spPr>
          <a:xfrm>
            <a:off x="869925" y="1917716"/>
            <a:ext cx="1993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helsea Market"/>
              <a:buNone/>
              <a:defRPr sz="1600">
                <a:solidFill>
                  <a:schemeClr val="l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21" name="Google Shape;221;p23"/>
          <p:cNvSpPr txBox="1">
            <a:spLocks noGrp="1"/>
          </p:cNvSpPr>
          <p:nvPr>
            <p:ph type="subTitle" idx="2"/>
          </p:nvPr>
        </p:nvSpPr>
        <p:spPr>
          <a:xfrm>
            <a:off x="869925" y="2312240"/>
            <a:ext cx="1993500" cy="7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3"/>
          <p:cNvSpPr txBox="1">
            <a:spLocks noGrp="1"/>
          </p:cNvSpPr>
          <p:nvPr>
            <p:ph type="subTitle" idx="3"/>
          </p:nvPr>
        </p:nvSpPr>
        <p:spPr>
          <a:xfrm>
            <a:off x="6280575" y="1917716"/>
            <a:ext cx="1993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helsea Market"/>
              <a:buNone/>
              <a:defRPr sz="1600">
                <a:solidFill>
                  <a:schemeClr val="l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23" name="Google Shape;223;p23"/>
          <p:cNvSpPr txBox="1">
            <a:spLocks noGrp="1"/>
          </p:cNvSpPr>
          <p:nvPr>
            <p:ph type="subTitle" idx="4"/>
          </p:nvPr>
        </p:nvSpPr>
        <p:spPr>
          <a:xfrm>
            <a:off x="6280575" y="2312240"/>
            <a:ext cx="1993500" cy="7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3"/>
          <p:cNvSpPr txBox="1">
            <a:spLocks noGrp="1"/>
          </p:cNvSpPr>
          <p:nvPr>
            <p:ph type="subTitle" idx="5"/>
          </p:nvPr>
        </p:nvSpPr>
        <p:spPr>
          <a:xfrm>
            <a:off x="3575250" y="1917716"/>
            <a:ext cx="1993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helsea Market"/>
              <a:buNone/>
              <a:defRPr sz="1600">
                <a:solidFill>
                  <a:schemeClr val="l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25" name="Google Shape;225;p23"/>
          <p:cNvSpPr txBox="1">
            <a:spLocks noGrp="1"/>
          </p:cNvSpPr>
          <p:nvPr>
            <p:ph type="subTitle" idx="6"/>
          </p:nvPr>
        </p:nvSpPr>
        <p:spPr>
          <a:xfrm>
            <a:off x="3575250" y="2312240"/>
            <a:ext cx="1993500" cy="7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3"/>
          <p:cNvSpPr txBox="1">
            <a:spLocks noGrp="1"/>
          </p:cNvSpPr>
          <p:nvPr>
            <p:ph type="subTitle" idx="7"/>
          </p:nvPr>
        </p:nvSpPr>
        <p:spPr>
          <a:xfrm>
            <a:off x="869925" y="3495291"/>
            <a:ext cx="1993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helsea Market"/>
              <a:buNone/>
              <a:defRPr sz="1600">
                <a:solidFill>
                  <a:schemeClr val="l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subTitle" idx="8"/>
          </p:nvPr>
        </p:nvSpPr>
        <p:spPr>
          <a:xfrm>
            <a:off x="869925" y="3889815"/>
            <a:ext cx="1993500" cy="7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subTitle" idx="9"/>
          </p:nvPr>
        </p:nvSpPr>
        <p:spPr>
          <a:xfrm>
            <a:off x="6280575" y="3495291"/>
            <a:ext cx="1993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helsea Market"/>
              <a:buNone/>
              <a:defRPr sz="1600">
                <a:solidFill>
                  <a:schemeClr val="l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13"/>
          </p:nvPr>
        </p:nvSpPr>
        <p:spPr>
          <a:xfrm>
            <a:off x="6280575" y="3889815"/>
            <a:ext cx="1993500" cy="7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subTitle" idx="14"/>
          </p:nvPr>
        </p:nvSpPr>
        <p:spPr>
          <a:xfrm>
            <a:off x="3575250" y="3495291"/>
            <a:ext cx="1993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helsea Market"/>
              <a:buNone/>
              <a:defRPr sz="1600">
                <a:solidFill>
                  <a:schemeClr val="l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Chelsea Market"/>
              <a:buNone/>
              <a:defRPr sz="1600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subTitle" idx="15"/>
          </p:nvPr>
        </p:nvSpPr>
        <p:spPr>
          <a:xfrm>
            <a:off x="3575250" y="3889815"/>
            <a:ext cx="1993500" cy="78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3"/>
          <p:cNvSpPr/>
          <p:nvPr/>
        </p:nvSpPr>
        <p:spPr>
          <a:xfrm>
            <a:off x="7643328" y="-103275"/>
            <a:ext cx="2047325" cy="2100500"/>
          </a:xfrm>
          <a:custGeom>
            <a:avLst/>
            <a:gdLst/>
            <a:ahLst/>
            <a:cxnLst/>
            <a:rect l="l" t="t" r="r" b="b"/>
            <a:pathLst>
              <a:path w="81893" h="84020" extrusionOk="0">
                <a:moveTo>
                  <a:pt x="5194" y="0"/>
                </a:moveTo>
                <a:cubicBezTo>
                  <a:pt x="4506" y="5095"/>
                  <a:pt x="-2651" y="21807"/>
                  <a:pt x="1063" y="30571"/>
                </a:cubicBezTo>
                <a:cubicBezTo>
                  <a:pt x="4777" y="39335"/>
                  <a:pt x="20341" y="43821"/>
                  <a:pt x="27476" y="52584"/>
                </a:cubicBezTo>
                <a:cubicBezTo>
                  <a:pt x="34612" y="61347"/>
                  <a:pt x="34807" y="79296"/>
                  <a:pt x="43876" y="83147"/>
                </a:cubicBezTo>
                <a:cubicBezTo>
                  <a:pt x="52946" y="86999"/>
                  <a:pt x="75557" y="76935"/>
                  <a:pt x="81893" y="75693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"/>
          <p:cNvSpPr txBox="1"/>
          <p:nvPr/>
        </p:nvSpPr>
        <p:spPr>
          <a:xfrm>
            <a:off x="1942800" y="3828914"/>
            <a:ext cx="52584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200" b="1">
                <a:solidFill>
                  <a:schemeClr val="accent6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200" b="1">
                <a:solidFill>
                  <a:schemeClr val="accent6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>
                <a:solidFill>
                  <a:schemeClr val="accent6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24"/>
          <p:cNvSpPr txBox="1">
            <a:spLocks noGrp="1"/>
          </p:cNvSpPr>
          <p:nvPr>
            <p:ph type="subTitle" idx="1"/>
          </p:nvPr>
        </p:nvSpPr>
        <p:spPr>
          <a:xfrm>
            <a:off x="2839188" y="2495550"/>
            <a:ext cx="3465600" cy="11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4"/>
          <p:cNvSpPr txBox="1">
            <a:spLocks noGrp="1"/>
          </p:cNvSpPr>
          <p:nvPr>
            <p:ph type="title"/>
          </p:nvPr>
        </p:nvSpPr>
        <p:spPr>
          <a:xfrm>
            <a:off x="2617200" y="713031"/>
            <a:ext cx="39135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4"/>
          <p:cNvSpPr/>
          <p:nvPr/>
        </p:nvSpPr>
        <p:spPr>
          <a:xfrm>
            <a:off x="595050" y="-72287"/>
            <a:ext cx="1294650" cy="5288075"/>
          </a:xfrm>
          <a:custGeom>
            <a:avLst/>
            <a:gdLst/>
            <a:ahLst/>
            <a:cxnLst/>
            <a:rect l="l" t="t" r="r" b="b"/>
            <a:pathLst>
              <a:path w="51786" h="211523" extrusionOk="0">
                <a:moveTo>
                  <a:pt x="14875" y="211523"/>
                </a:moveTo>
                <a:cubicBezTo>
                  <a:pt x="12396" y="202710"/>
                  <a:pt x="140" y="174892"/>
                  <a:pt x="2" y="158642"/>
                </a:cubicBezTo>
                <a:cubicBezTo>
                  <a:pt x="-136" y="142392"/>
                  <a:pt x="5511" y="130412"/>
                  <a:pt x="14049" y="114024"/>
                </a:cubicBezTo>
                <a:cubicBezTo>
                  <a:pt x="22587" y="97637"/>
                  <a:pt x="47513" y="79321"/>
                  <a:pt x="51231" y="60317"/>
                </a:cubicBezTo>
                <a:cubicBezTo>
                  <a:pt x="54949" y="41313"/>
                  <a:pt x="38837" y="10053"/>
                  <a:pt x="36358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38" name="Google Shape;238;p24"/>
          <p:cNvSpPr/>
          <p:nvPr/>
        </p:nvSpPr>
        <p:spPr>
          <a:xfrm flipH="1">
            <a:off x="7254300" y="-72287"/>
            <a:ext cx="1294650" cy="5288075"/>
          </a:xfrm>
          <a:custGeom>
            <a:avLst/>
            <a:gdLst/>
            <a:ahLst/>
            <a:cxnLst/>
            <a:rect l="l" t="t" r="r" b="b"/>
            <a:pathLst>
              <a:path w="51786" h="211523" extrusionOk="0">
                <a:moveTo>
                  <a:pt x="14875" y="211523"/>
                </a:moveTo>
                <a:cubicBezTo>
                  <a:pt x="12396" y="202710"/>
                  <a:pt x="140" y="174892"/>
                  <a:pt x="2" y="158642"/>
                </a:cubicBezTo>
                <a:cubicBezTo>
                  <a:pt x="-136" y="142392"/>
                  <a:pt x="5511" y="130412"/>
                  <a:pt x="14049" y="114024"/>
                </a:cubicBezTo>
                <a:cubicBezTo>
                  <a:pt x="22587" y="97637"/>
                  <a:pt x="47513" y="79321"/>
                  <a:pt x="51231" y="60317"/>
                </a:cubicBezTo>
                <a:cubicBezTo>
                  <a:pt x="54949" y="41313"/>
                  <a:pt x="38837" y="10053"/>
                  <a:pt x="36358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">
  <p:cSld name="CUSTOM_8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1739850" y="534975"/>
            <a:ext cx="56643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41" name="Google Shape;241;p25"/>
          <p:cNvGrpSpPr/>
          <p:nvPr/>
        </p:nvGrpSpPr>
        <p:grpSpPr>
          <a:xfrm>
            <a:off x="329730" y="281345"/>
            <a:ext cx="8628146" cy="4661127"/>
            <a:chOff x="329730" y="281345"/>
            <a:chExt cx="8628146" cy="4661127"/>
          </a:xfrm>
        </p:grpSpPr>
        <p:sp>
          <p:nvSpPr>
            <p:cNvPr id="242" name="Google Shape;242;p25"/>
            <p:cNvSpPr/>
            <p:nvPr/>
          </p:nvSpPr>
          <p:spPr>
            <a:xfrm>
              <a:off x="1794696" y="4843821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5"/>
            <p:cNvSpPr/>
            <p:nvPr/>
          </p:nvSpPr>
          <p:spPr>
            <a:xfrm>
              <a:off x="1199440" y="281345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5"/>
            <p:cNvSpPr/>
            <p:nvPr/>
          </p:nvSpPr>
          <p:spPr>
            <a:xfrm>
              <a:off x="329730" y="3776930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5"/>
            <p:cNvSpPr/>
            <p:nvPr/>
          </p:nvSpPr>
          <p:spPr>
            <a:xfrm>
              <a:off x="8789216" y="295954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5"/>
            <p:cNvSpPr/>
            <p:nvPr/>
          </p:nvSpPr>
          <p:spPr>
            <a:xfrm>
              <a:off x="7412116" y="46827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5"/>
            <p:cNvSpPr/>
            <p:nvPr/>
          </p:nvSpPr>
          <p:spPr>
            <a:xfrm>
              <a:off x="8789221" y="702534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0000">
                  <a:alpha val="55294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4"/>
          <p:cNvSpPr/>
          <p:nvPr/>
        </p:nvSpPr>
        <p:spPr>
          <a:xfrm>
            <a:off x="7365281" y="2282550"/>
            <a:ext cx="1981850" cy="3015875"/>
          </a:xfrm>
          <a:custGeom>
            <a:avLst/>
            <a:gdLst/>
            <a:ahLst/>
            <a:cxnLst/>
            <a:rect l="l" t="t" r="r" b="b"/>
            <a:pathLst>
              <a:path w="79274" h="120635" extrusionOk="0">
                <a:moveTo>
                  <a:pt x="4084" y="120635"/>
                </a:moveTo>
                <a:cubicBezTo>
                  <a:pt x="3809" y="116779"/>
                  <a:pt x="-3766" y="104799"/>
                  <a:pt x="2431" y="97500"/>
                </a:cubicBezTo>
                <a:cubicBezTo>
                  <a:pt x="8628" y="90201"/>
                  <a:pt x="35895" y="88824"/>
                  <a:pt x="41266" y="76843"/>
                </a:cubicBezTo>
                <a:cubicBezTo>
                  <a:pt x="46637" y="64862"/>
                  <a:pt x="30249" y="35530"/>
                  <a:pt x="34656" y="25615"/>
                </a:cubicBezTo>
                <a:cubicBezTo>
                  <a:pt x="39063" y="15700"/>
                  <a:pt x="60270" y="21621"/>
                  <a:pt x="67706" y="17352"/>
                </a:cubicBezTo>
                <a:cubicBezTo>
                  <a:pt x="75142" y="13083"/>
                  <a:pt x="77346" y="2892"/>
                  <a:pt x="79274" y="0"/>
                </a:cubicBezTo>
              </a:path>
            </a:pathLst>
          </a:custGeom>
          <a:noFill/>
          <a:ln w="28575" cap="rnd" cmpd="sng">
            <a:solidFill>
              <a:srgbClr val="EFEFEF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97" name="Google Shape;97;p4"/>
          <p:cNvGrpSpPr/>
          <p:nvPr/>
        </p:nvGrpSpPr>
        <p:grpSpPr>
          <a:xfrm rot="-8469369">
            <a:off x="7953227" y="924653"/>
            <a:ext cx="560570" cy="528276"/>
            <a:chOff x="1360300" y="3005400"/>
            <a:chExt cx="374350" cy="352850"/>
          </a:xfrm>
        </p:grpSpPr>
        <p:sp>
          <p:nvSpPr>
            <p:cNvPr id="98" name="Google Shape;98;p4"/>
            <p:cNvSpPr/>
            <p:nvPr/>
          </p:nvSpPr>
          <p:spPr>
            <a:xfrm>
              <a:off x="1360300" y="3005400"/>
              <a:ext cx="182625" cy="152900"/>
            </a:xfrm>
            <a:custGeom>
              <a:avLst/>
              <a:gdLst/>
              <a:ahLst/>
              <a:cxnLst/>
              <a:rect l="l" t="t" r="r" b="b"/>
              <a:pathLst>
                <a:path w="7305" h="6116" fill="none" extrusionOk="0">
                  <a:moveTo>
                    <a:pt x="5388" y="926"/>
                  </a:moveTo>
                  <a:cubicBezTo>
                    <a:pt x="7305" y="2446"/>
                    <a:pt x="6412" y="5520"/>
                    <a:pt x="4000" y="5818"/>
                  </a:cubicBezTo>
                  <a:cubicBezTo>
                    <a:pt x="1554" y="6115"/>
                    <a:pt x="0" y="3305"/>
                    <a:pt x="1521" y="1388"/>
                  </a:cubicBezTo>
                  <a:cubicBezTo>
                    <a:pt x="2446" y="198"/>
                    <a:pt x="4165" y="0"/>
                    <a:pt x="5388" y="926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1466050" y="3150000"/>
              <a:ext cx="38875" cy="124800"/>
            </a:xfrm>
            <a:custGeom>
              <a:avLst/>
              <a:gdLst/>
              <a:ahLst/>
              <a:cxnLst/>
              <a:rect l="l" t="t" r="r" b="b"/>
              <a:pathLst>
                <a:path w="1555" h="4992" fill="none" extrusionOk="0">
                  <a:moveTo>
                    <a:pt x="1554" y="4992"/>
                  </a:moveTo>
                  <a:lnTo>
                    <a:pt x="1" y="0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1458625" y="3269825"/>
              <a:ext cx="104975" cy="88425"/>
            </a:xfrm>
            <a:custGeom>
              <a:avLst/>
              <a:gdLst/>
              <a:ahLst/>
              <a:cxnLst/>
              <a:rect l="l" t="t" r="r" b="b"/>
              <a:pathLst>
                <a:path w="4199" h="3537" fill="none" extrusionOk="0">
                  <a:moveTo>
                    <a:pt x="3108" y="562"/>
                  </a:moveTo>
                  <a:cubicBezTo>
                    <a:pt x="4198" y="1422"/>
                    <a:pt x="3702" y="3206"/>
                    <a:pt x="2314" y="3372"/>
                  </a:cubicBezTo>
                  <a:cubicBezTo>
                    <a:pt x="893" y="3537"/>
                    <a:pt x="0" y="1917"/>
                    <a:pt x="860" y="827"/>
                  </a:cubicBezTo>
                  <a:cubicBezTo>
                    <a:pt x="1422" y="132"/>
                    <a:pt x="2413" y="0"/>
                    <a:pt x="3108" y="562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1549525" y="3230150"/>
              <a:ext cx="125625" cy="74400"/>
            </a:xfrm>
            <a:custGeom>
              <a:avLst/>
              <a:gdLst/>
              <a:ahLst/>
              <a:cxnLst/>
              <a:rect l="l" t="t" r="r" b="b"/>
              <a:pathLst>
                <a:path w="5025" h="2976" fill="none" extrusionOk="0">
                  <a:moveTo>
                    <a:pt x="5025" y="1"/>
                  </a:moveTo>
                  <a:lnTo>
                    <a:pt x="0" y="2976"/>
                  </a:lnTo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664375" y="3192150"/>
              <a:ext cx="70275" cy="56200"/>
            </a:xfrm>
            <a:custGeom>
              <a:avLst/>
              <a:gdLst/>
              <a:ahLst/>
              <a:cxnLst/>
              <a:rect l="l" t="t" r="r" b="b"/>
              <a:pathLst>
                <a:path w="2811" h="2248" fill="none" extrusionOk="0">
                  <a:moveTo>
                    <a:pt x="2182" y="430"/>
                  </a:moveTo>
                  <a:cubicBezTo>
                    <a:pt x="2810" y="1124"/>
                    <a:pt x="2315" y="2248"/>
                    <a:pt x="1356" y="2215"/>
                  </a:cubicBezTo>
                  <a:cubicBezTo>
                    <a:pt x="431" y="2182"/>
                    <a:pt x="1" y="1058"/>
                    <a:pt x="695" y="397"/>
                  </a:cubicBezTo>
                  <a:cubicBezTo>
                    <a:pt x="1092" y="0"/>
                    <a:pt x="1753" y="33"/>
                    <a:pt x="2182" y="430"/>
                  </a:cubicBezTo>
                  <a:close/>
                </a:path>
              </a:pathLst>
            </a:custGeom>
            <a:noFill/>
            <a:ln w="2857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4"/>
          <p:cNvSpPr/>
          <p:nvPr/>
        </p:nvSpPr>
        <p:spPr>
          <a:xfrm rot="3710015">
            <a:off x="8285777" y="1937515"/>
            <a:ext cx="276444" cy="290913"/>
          </a:xfrm>
          <a:custGeom>
            <a:avLst/>
            <a:gdLst/>
            <a:ahLst/>
            <a:cxnLst/>
            <a:rect l="l" t="t" r="r" b="b"/>
            <a:pathLst>
              <a:path w="3174" h="3340" fill="none" extrusionOk="0">
                <a:moveTo>
                  <a:pt x="959" y="3273"/>
                </a:moveTo>
                <a:lnTo>
                  <a:pt x="959" y="2248"/>
                </a:lnTo>
                <a:lnTo>
                  <a:pt x="0" y="2248"/>
                </a:lnTo>
                <a:lnTo>
                  <a:pt x="0" y="1091"/>
                </a:lnTo>
                <a:lnTo>
                  <a:pt x="959" y="1058"/>
                </a:lnTo>
                <a:lnTo>
                  <a:pt x="959" y="133"/>
                </a:lnTo>
                <a:lnTo>
                  <a:pt x="2182" y="1"/>
                </a:lnTo>
                <a:lnTo>
                  <a:pt x="2182" y="992"/>
                </a:lnTo>
                <a:lnTo>
                  <a:pt x="3173" y="959"/>
                </a:lnTo>
                <a:lnTo>
                  <a:pt x="3173" y="2314"/>
                </a:lnTo>
                <a:lnTo>
                  <a:pt x="2182" y="2314"/>
                </a:lnTo>
                <a:lnTo>
                  <a:pt x="2182" y="3339"/>
                </a:lnTo>
                <a:close/>
              </a:path>
            </a:pathLst>
          </a:custGeom>
          <a:noFill/>
          <a:ln w="285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085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4"/>
          <p:cNvSpPr txBox="1">
            <a:spLocks noGrp="1"/>
          </p:cNvSpPr>
          <p:nvPr>
            <p:ph type="body" idx="1"/>
          </p:nvPr>
        </p:nvSpPr>
        <p:spPr>
          <a:xfrm>
            <a:off x="691350" y="1285050"/>
            <a:ext cx="6894600" cy="3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CUSTOM_8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6"/>
          <p:cNvSpPr txBox="1">
            <a:spLocks noGrp="1"/>
          </p:cNvSpPr>
          <p:nvPr>
            <p:ph type="title"/>
          </p:nvPr>
        </p:nvSpPr>
        <p:spPr>
          <a:xfrm>
            <a:off x="1739850" y="534975"/>
            <a:ext cx="56643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250" name="Google Shape;250;p26"/>
          <p:cNvGrpSpPr/>
          <p:nvPr/>
        </p:nvGrpSpPr>
        <p:grpSpPr>
          <a:xfrm>
            <a:off x="329730" y="281345"/>
            <a:ext cx="8628146" cy="4661127"/>
            <a:chOff x="329730" y="281345"/>
            <a:chExt cx="8628146" cy="4661127"/>
          </a:xfrm>
        </p:grpSpPr>
        <p:sp>
          <p:nvSpPr>
            <p:cNvPr id="251" name="Google Shape;251;p26"/>
            <p:cNvSpPr/>
            <p:nvPr/>
          </p:nvSpPr>
          <p:spPr>
            <a:xfrm>
              <a:off x="1794696" y="4843821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6"/>
            <p:cNvSpPr/>
            <p:nvPr/>
          </p:nvSpPr>
          <p:spPr>
            <a:xfrm>
              <a:off x="1199440" y="281345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6"/>
            <p:cNvSpPr/>
            <p:nvPr/>
          </p:nvSpPr>
          <p:spPr>
            <a:xfrm>
              <a:off x="329730" y="3776930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8789216" y="295954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7412116" y="4682797"/>
              <a:ext cx="168660" cy="161019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6"/>
            <p:cNvSpPr/>
            <p:nvPr/>
          </p:nvSpPr>
          <p:spPr>
            <a:xfrm>
              <a:off x="8789221" y="702534"/>
              <a:ext cx="103324" cy="98651"/>
            </a:xfrm>
            <a:custGeom>
              <a:avLst/>
              <a:gdLst/>
              <a:ahLst/>
              <a:cxnLst/>
              <a:rect l="l" t="t" r="r" b="b"/>
              <a:pathLst>
                <a:path w="3289" h="3140" extrusionOk="0">
                  <a:moveTo>
                    <a:pt x="1637" y="309"/>
                  </a:moveTo>
                  <a:lnTo>
                    <a:pt x="2062" y="1152"/>
                  </a:lnTo>
                  <a:lnTo>
                    <a:pt x="2998" y="1280"/>
                  </a:lnTo>
                  <a:lnTo>
                    <a:pt x="2329" y="1942"/>
                  </a:lnTo>
                  <a:lnTo>
                    <a:pt x="2496" y="2870"/>
                  </a:lnTo>
                  <a:lnTo>
                    <a:pt x="1657" y="2440"/>
                  </a:lnTo>
                  <a:lnTo>
                    <a:pt x="829" y="2887"/>
                  </a:lnTo>
                  <a:lnTo>
                    <a:pt x="829" y="2887"/>
                  </a:lnTo>
                  <a:lnTo>
                    <a:pt x="978" y="1955"/>
                  </a:lnTo>
                  <a:lnTo>
                    <a:pt x="295" y="1304"/>
                  </a:lnTo>
                  <a:lnTo>
                    <a:pt x="1227" y="1162"/>
                  </a:lnTo>
                  <a:lnTo>
                    <a:pt x="1637" y="309"/>
                  </a:lnTo>
                  <a:close/>
                  <a:moveTo>
                    <a:pt x="1633" y="1"/>
                  </a:moveTo>
                  <a:lnTo>
                    <a:pt x="1138" y="1037"/>
                  </a:lnTo>
                  <a:lnTo>
                    <a:pt x="1" y="1214"/>
                  </a:lnTo>
                  <a:lnTo>
                    <a:pt x="832" y="2007"/>
                  </a:lnTo>
                  <a:lnTo>
                    <a:pt x="649" y="3140"/>
                  </a:lnTo>
                  <a:lnTo>
                    <a:pt x="1661" y="2593"/>
                  </a:lnTo>
                  <a:lnTo>
                    <a:pt x="2679" y="3119"/>
                  </a:lnTo>
                  <a:lnTo>
                    <a:pt x="2679" y="3119"/>
                  </a:lnTo>
                  <a:lnTo>
                    <a:pt x="2475" y="1990"/>
                  </a:lnTo>
                  <a:lnTo>
                    <a:pt x="3289" y="1179"/>
                  </a:lnTo>
                  <a:lnTo>
                    <a:pt x="2153" y="1027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8"/>
          <p:cNvSpPr/>
          <p:nvPr/>
        </p:nvSpPr>
        <p:spPr>
          <a:xfrm rot="5400000">
            <a:off x="8062154" y="4356912"/>
            <a:ext cx="1637425" cy="697169"/>
          </a:xfrm>
          <a:custGeom>
            <a:avLst/>
            <a:gdLst/>
            <a:ahLst/>
            <a:cxnLst/>
            <a:rect l="l" t="t" r="r" b="b"/>
            <a:pathLst>
              <a:path w="17010" h="7242" extrusionOk="0">
                <a:moveTo>
                  <a:pt x="1" y="1"/>
                </a:moveTo>
                <a:cubicBezTo>
                  <a:pt x="677" y="4099"/>
                  <a:pt x="4238" y="7242"/>
                  <a:pt x="8515" y="7242"/>
                </a:cubicBezTo>
                <a:cubicBezTo>
                  <a:pt x="12792" y="7242"/>
                  <a:pt x="16333" y="4099"/>
                  <a:pt x="17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8"/>
          <p:cNvSpPr txBox="1">
            <a:spLocks noGrp="1"/>
          </p:cNvSpPr>
          <p:nvPr>
            <p:ph type="subTitle" idx="1"/>
          </p:nvPr>
        </p:nvSpPr>
        <p:spPr>
          <a:xfrm flipH="1">
            <a:off x="2272325" y="2013075"/>
            <a:ext cx="4713900" cy="126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1" name="Google Shape;271;p28"/>
          <p:cNvSpPr txBox="1">
            <a:spLocks noGrp="1"/>
          </p:cNvSpPr>
          <p:nvPr>
            <p:ph type="ctrTitle"/>
          </p:nvPr>
        </p:nvSpPr>
        <p:spPr>
          <a:xfrm flipH="1">
            <a:off x="3111713" y="3707100"/>
            <a:ext cx="3035100" cy="6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272" name="Google Shape;272;p28"/>
          <p:cNvGrpSpPr/>
          <p:nvPr/>
        </p:nvGrpSpPr>
        <p:grpSpPr>
          <a:xfrm rot="1854440">
            <a:off x="7578757" y="266998"/>
            <a:ext cx="645259" cy="1378671"/>
            <a:chOff x="4600125" y="3360075"/>
            <a:chExt cx="861550" cy="1840800"/>
          </a:xfrm>
        </p:grpSpPr>
        <p:sp>
          <p:nvSpPr>
            <p:cNvPr id="273" name="Google Shape;273;p28"/>
            <p:cNvSpPr/>
            <p:nvPr/>
          </p:nvSpPr>
          <p:spPr>
            <a:xfrm>
              <a:off x="4600125" y="3360075"/>
              <a:ext cx="861550" cy="1840800"/>
            </a:xfrm>
            <a:custGeom>
              <a:avLst/>
              <a:gdLst/>
              <a:ahLst/>
              <a:cxnLst/>
              <a:rect l="l" t="t" r="r" b="b"/>
              <a:pathLst>
                <a:path w="34462" h="73632" extrusionOk="0">
                  <a:moveTo>
                    <a:pt x="1402" y="831"/>
                  </a:moveTo>
                  <a:cubicBezTo>
                    <a:pt x="4833" y="2882"/>
                    <a:pt x="6758" y="6501"/>
                    <a:pt x="8328" y="10058"/>
                  </a:cubicBezTo>
                  <a:cubicBezTo>
                    <a:pt x="8621" y="10707"/>
                    <a:pt x="8893" y="11356"/>
                    <a:pt x="9165" y="11983"/>
                  </a:cubicBezTo>
                  <a:cubicBezTo>
                    <a:pt x="7841" y="13869"/>
                    <a:pt x="5759" y="14931"/>
                    <a:pt x="3529" y="14931"/>
                  </a:cubicBezTo>
                  <a:cubicBezTo>
                    <a:pt x="2938" y="14931"/>
                    <a:pt x="2337" y="14857"/>
                    <a:pt x="1737" y="14703"/>
                  </a:cubicBezTo>
                  <a:lnTo>
                    <a:pt x="1674" y="14703"/>
                  </a:lnTo>
                  <a:cubicBezTo>
                    <a:pt x="1193" y="10163"/>
                    <a:pt x="649" y="5372"/>
                    <a:pt x="1402" y="831"/>
                  </a:cubicBezTo>
                  <a:close/>
                  <a:moveTo>
                    <a:pt x="13914" y="22006"/>
                  </a:moveTo>
                  <a:lnTo>
                    <a:pt x="13914" y="22006"/>
                  </a:lnTo>
                  <a:cubicBezTo>
                    <a:pt x="14479" y="22341"/>
                    <a:pt x="15086" y="22654"/>
                    <a:pt x="15693" y="22968"/>
                  </a:cubicBezTo>
                  <a:cubicBezTo>
                    <a:pt x="16551" y="23450"/>
                    <a:pt x="17806" y="23889"/>
                    <a:pt x="18371" y="24726"/>
                  </a:cubicBezTo>
                  <a:cubicBezTo>
                    <a:pt x="18894" y="25458"/>
                    <a:pt x="19103" y="26588"/>
                    <a:pt x="19396" y="27425"/>
                  </a:cubicBezTo>
                  <a:cubicBezTo>
                    <a:pt x="19710" y="28304"/>
                    <a:pt x="20003" y="29204"/>
                    <a:pt x="20317" y="30061"/>
                  </a:cubicBezTo>
                  <a:cubicBezTo>
                    <a:pt x="21447" y="33012"/>
                    <a:pt x="23476" y="35627"/>
                    <a:pt x="24334" y="38703"/>
                  </a:cubicBezTo>
                  <a:cubicBezTo>
                    <a:pt x="22556" y="37698"/>
                    <a:pt x="20861" y="36548"/>
                    <a:pt x="19082" y="35585"/>
                  </a:cubicBezTo>
                  <a:cubicBezTo>
                    <a:pt x="17409" y="31024"/>
                    <a:pt x="15651" y="26504"/>
                    <a:pt x="13914" y="22006"/>
                  </a:cubicBezTo>
                  <a:close/>
                  <a:moveTo>
                    <a:pt x="3097" y="27048"/>
                  </a:moveTo>
                  <a:cubicBezTo>
                    <a:pt x="3222" y="27718"/>
                    <a:pt x="3390" y="28367"/>
                    <a:pt x="3515" y="29036"/>
                  </a:cubicBezTo>
                  <a:cubicBezTo>
                    <a:pt x="4436" y="33158"/>
                    <a:pt x="5524" y="37196"/>
                    <a:pt x="6821" y="41214"/>
                  </a:cubicBezTo>
                  <a:cubicBezTo>
                    <a:pt x="6758" y="41214"/>
                    <a:pt x="6758" y="41214"/>
                    <a:pt x="6758" y="41235"/>
                  </a:cubicBezTo>
                  <a:cubicBezTo>
                    <a:pt x="6089" y="42992"/>
                    <a:pt x="5650" y="44875"/>
                    <a:pt x="5168" y="46696"/>
                  </a:cubicBezTo>
                  <a:cubicBezTo>
                    <a:pt x="4143" y="43578"/>
                    <a:pt x="3139" y="40481"/>
                    <a:pt x="2155" y="37364"/>
                  </a:cubicBezTo>
                  <a:cubicBezTo>
                    <a:pt x="1590" y="35502"/>
                    <a:pt x="795" y="33723"/>
                    <a:pt x="1318" y="31756"/>
                  </a:cubicBezTo>
                  <a:cubicBezTo>
                    <a:pt x="1737" y="30166"/>
                    <a:pt x="2490" y="28597"/>
                    <a:pt x="3097" y="27048"/>
                  </a:cubicBezTo>
                  <a:close/>
                  <a:moveTo>
                    <a:pt x="9479" y="12695"/>
                  </a:moveTo>
                  <a:cubicBezTo>
                    <a:pt x="10985" y="16252"/>
                    <a:pt x="12366" y="19851"/>
                    <a:pt x="13768" y="23450"/>
                  </a:cubicBezTo>
                  <a:cubicBezTo>
                    <a:pt x="17304" y="32551"/>
                    <a:pt x="20463" y="41758"/>
                    <a:pt x="23707" y="50964"/>
                  </a:cubicBezTo>
                  <a:cubicBezTo>
                    <a:pt x="23580" y="50962"/>
                    <a:pt x="23453" y="50961"/>
                    <a:pt x="23326" y="50961"/>
                  </a:cubicBezTo>
                  <a:cubicBezTo>
                    <a:pt x="22281" y="50961"/>
                    <a:pt x="21236" y="51031"/>
                    <a:pt x="20191" y="51069"/>
                  </a:cubicBezTo>
                  <a:cubicBezTo>
                    <a:pt x="19501" y="51090"/>
                    <a:pt x="18769" y="51027"/>
                    <a:pt x="18141" y="51362"/>
                  </a:cubicBezTo>
                  <a:cubicBezTo>
                    <a:pt x="18115" y="51341"/>
                    <a:pt x="18083" y="51332"/>
                    <a:pt x="18052" y="51332"/>
                  </a:cubicBezTo>
                  <a:cubicBezTo>
                    <a:pt x="17957" y="51332"/>
                    <a:pt x="17858" y="51414"/>
                    <a:pt x="17890" y="51508"/>
                  </a:cubicBezTo>
                  <a:cubicBezTo>
                    <a:pt x="17116" y="52010"/>
                    <a:pt x="16488" y="52868"/>
                    <a:pt x="15902" y="53517"/>
                  </a:cubicBezTo>
                  <a:cubicBezTo>
                    <a:pt x="14981" y="54437"/>
                    <a:pt x="14040" y="55379"/>
                    <a:pt x="13140" y="56341"/>
                  </a:cubicBezTo>
                  <a:cubicBezTo>
                    <a:pt x="9311" y="47658"/>
                    <a:pt x="6214" y="38661"/>
                    <a:pt x="4143" y="29371"/>
                  </a:cubicBezTo>
                  <a:cubicBezTo>
                    <a:pt x="3097" y="24705"/>
                    <a:pt x="2302" y="19955"/>
                    <a:pt x="1779" y="15206"/>
                  </a:cubicBezTo>
                  <a:lnTo>
                    <a:pt x="1779" y="15206"/>
                  </a:lnTo>
                  <a:cubicBezTo>
                    <a:pt x="2441" y="15407"/>
                    <a:pt x="3117" y="15503"/>
                    <a:pt x="3789" y="15503"/>
                  </a:cubicBezTo>
                  <a:cubicBezTo>
                    <a:pt x="5982" y="15503"/>
                    <a:pt x="8117" y="14473"/>
                    <a:pt x="9479" y="12695"/>
                  </a:cubicBezTo>
                  <a:close/>
                  <a:moveTo>
                    <a:pt x="23016" y="51529"/>
                  </a:moveTo>
                  <a:cubicBezTo>
                    <a:pt x="23279" y="51538"/>
                    <a:pt x="23547" y="51540"/>
                    <a:pt x="23817" y="51540"/>
                  </a:cubicBezTo>
                  <a:cubicBezTo>
                    <a:pt x="24070" y="51540"/>
                    <a:pt x="24326" y="51538"/>
                    <a:pt x="24581" y="51538"/>
                  </a:cubicBezTo>
                  <a:cubicBezTo>
                    <a:pt x="25311" y="51538"/>
                    <a:pt x="26040" y="51554"/>
                    <a:pt x="26720" y="51675"/>
                  </a:cubicBezTo>
                  <a:cubicBezTo>
                    <a:pt x="28352" y="51947"/>
                    <a:pt x="29084" y="54605"/>
                    <a:pt x="29712" y="55965"/>
                  </a:cubicBezTo>
                  <a:cubicBezTo>
                    <a:pt x="31009" y="58748"/>
                    <a:pt x="32264" y="61572"/>
                    <a:pt x="33436" y="64439"/>
                  </a:cubicBezTo>
                  <a:cubicBezTo>
                    <a:pt x="30298" y="63539"/>
                    <a:pt x="26992" y="62786"/>
                    <a:pt x="23748" y="62681"/>
                  </a:cubicBezTo>
                  <a:cubicBezTo>
                    <a:pt x="23644" y="62681"/>
                    <a:pt x="23560" y="62723"/>
                    <a:pt x="23497" y="62828"/>
                  </a:cubicBezTo>
                  <a:cubicBezTo>
                    <a:pt x="23497" y="62786"/>
                    <a:pt x="23497" y="62702"/>
                    <a:pt x="23476" y="62660"/>
                  </a:cubicBezTo>
                  <a:cubicBezTo>
                    <a:pt x="23351" y="61865"/>
                    <a:pt x="22744" y="60945"/>
                    <a:pt x="22409" y="60212"/>
                  </a:cubicBezTo>
                  <a:cubicBezTo>
                    <a:pt x="21970" y="59229"/>
                    <a:pt x="21510" y="58225"/>
                    <a:pt x="21049" y="57262"/>
                  </a:cubicBezTo>
                  <a:cubicBezTo>
                    <a:pt x="20212" y="55504"/>
                    <a:pt x="19396" y="53726"/>
                    <a:pt x="18476" y="52010"/>
                  </a:cubicBezTo>
                  <a:cubicBezTo>
                    <a:pt x="19815" y="51424"/>
                    <a:pt x="21510" y="51592"/>
                    <a:pt x="23016" y="51529"/>
                  </a:cubicBezTo>
                  <a:close/>
                  <a:moveTo>
                    <a:pt x="18099" y="52136"/>
                  </a:moveTo>
                  <a:cubicBezTo>
                    <a:pt x="19375" y="55191"/>
                    <a:pt x="20777" y="58225"/>
                    <a:pt x="22116" y="61258"/>
                  </a:cubicBezTo>
                  <a:cubicBezTo>
                    <a:pt x="22430" y="61970"/>
                    <a:pt x="22828" y="62681"/>
                    <a:pt x="22577" y="63539"/>
                  </a:cubicBezTo>
                  <a:cubicBezTo>
                    <a:pt x="22493" y="63937"/>
                    <a:pt x="22054" y="64355"/>
                    <a:pt x="21865" y="64711"/>
                  </a:cubicBezTo>
                  <a:lnTo>
                    <a:pt x="20422" y="67054"/>
                  </a:lnTo>
                  <a:cubicBezTo>
                    <a:pt x="19501" y="68477"/>
                    <a:pt x="18580" y="69942"/>
                    <a:pt x="17681" y="71386"/>
                  </a:cubicBezTo>
                  <a:cubicBezTo>
                    <a:pt x="16676" y="69042"/>
                    <a:pt x="15693" y="66678"/>
                    <a:pt x="14689" y="64292"/>
                  </a:cubicBezTo>
                  <a:cubicBezTo>
                    <a:pt x="13642" y="61782"/>
                    <a:pt x="12282" y="58915"/>
                    <a:pt x="14061" y="56404"/>
                  </a:cubicBezTo>
                  <a:cubicBezTo>
                    <a:pt x="14165" y="56237"/>
                    <a:pt x="14124" y="56111"/>
                    <a:pt x="14019" y="56007"/>
                  </a:cubicBezTo>
                  <a:cubicBezTo>
                    <a:pt x="15191" y="54793"/>
                    <a:pt x="16300" y="53475"/>
                    <a:pt x="17597" y="52450"/>
                  </a:cubicBezTo>
                  <a:cubicBezTo>
                    <a:pt x="17743" y="52324"/>
                    <a:pt x="17911" y="52219"/>
                    <a:pt x="18099" y="52136"/>
                  </a:cubicBezTo>
                  <a:close/>
                  <a:moveTo>
                    <a:pt x="23455" y="63142"/>
                  </a:moveTo>
                  <a:cubicBezTo>
                    <a:pt x="23476" y="63204"/>
                    <a:pt x="23560" y="63246"/>
                    <a:pt x="23644" y="63246"/>
                  </a:cubicBezTo>
                  <a:cubicBezTo>
                    <a:pt x="24836" y="63435"/>
                    <a:pt x="26071" y="63623"/>
                    <a:pt x="27243" y="63832"/>
                  </a:cubicBezTo>
                  <a:cubicBezTo>
                    <a:pt x="27159" y="63916"/>
                    <a:pt x="27117" y="64020"/>
                    <a:pt x="27201" y="64167"/>
                  </a:cubicBezTo>
                  <a:cubicBezTo>
                    <a:pt x="27724" y="65088"/>
                    <a:pt x="28268" y="65945"/>
                    <a:pt x="28686" y="66887"/>
                  </a:cubicBezTo>
                  <a:cubicBezTo>
                    <a:pt x="29000" y="67598"/>
                    <a:pt x="29712" y="68373"/>
                    <a:pt x="28498" y="68435"/>
                  </a:cubicBezTo>
                  <a:cubicBezTo>
                    <a:pt x="28478" y="68436"/>
                    <a:pt x="28458" y="68437"/>
                    <a:pt x="28438" y="68437"/>
                  </a:cubicBezTo>
                  <a:cubicBezTo>
                    <a:pt x="27945" y="68437"/>
                    <a:pt x="27327" y="68201"/>
                    <a:pt x="26845" y="68101"/>
                  </a:cubicBezTo>
                  <a:cubicBezTo>
                    <a:pt x="26820" y="68094"/>
                    <a:pt x="26796" y="68091"/>
                    <a:pt x="26772" y="68091"/>
                  </a:cubicBezTo>
                  <a:cubicBezTo>
                    <a:pt x="26556" y="68091"/>
                    <a:pt x="26397" y="68333"/>
                    <a:pt x="26510" y="68540"/>
                  </a:cubicBezTo>
                  <a:cubicBezTo>
                    <a:pt x="27159" y="69774"/>
                    <a:pt x="27536" y="71030"/>
                    <a:pt x="27661" y="72390"/>
                  </a:cubicBezTo>
                  <a:cubicBezTo>
                    <a:pt x="26489" y="70967"/>
                    <a:pt x="25276" y="69586"/>
                    <a:pt x="24104" y="68163"/>
                  </a:cubicBezTo>
                  <a:cubicBezTo>
                    <a:pt x="24047" y="68100"/>
                    <a:pt x="23982" y="68073"/>
                    <a:pt x="23918" y="68073"/>
                  </a:cubicBezTo>
                  <a:cubicBezTo>
                    <a:pt x="23771" y="68073"/>
                    <a:pt x="23631" y="68212"/>
                    <a:pt x="23602" y="68373"/>
                  </a:cubicBezTo>
                  <a:cubicBezTo>
                    <a:pt x="23476" y="69481"/>
                    <a:pt x="23372" y="70611"/>
                    <a:pt x="23246" y="71699"/>
                  </a:cubicBezTo>
                  <a:cubicBezTo>
                    <a:pt x="21970" y="70423"/>
                    <a:pt x="21300" y="68833"/>
                    <a:pt x="21238" y="66992"/>
                  </a:cubicBezTo>
                  <a:cubicBezTo>
                    <a:pt x="21300" y="66887"/>
                    <a:pt x="21363" y="66782"/>
                    <a:pt x="21447" y="66678"/>
                  </a:cubicBezTo>
                  <a:cubicBezTo>
                    <a:pt x="22033" y="65715"/>
                    <a:pt x="23288" y="64397"/>
                    <a:pt x="23455" y="63142"/>
                  </a:cubicBezTo>
                  <a:close/>
                  <a:moveTo>
                    <a:pt x="1170" y="0"/>
                  </a:moveTo>
                  <a:cubicBezTo>
                    <a:pt x="1035" y="0"/>
                    <a:pt x="888" y="75"/>
                    <a:pt x="858" y="224"/>
                  </a:cubicBezTo>
                  <a:cubicBezTo>
                    <a:pt x="0" y="5079"/>
                    <a:pt x="565" y="10163"/>
                    <a:pt x="1130" y="15059"/>
                  </a:cubicBezTo>
                  <a:cubicBezTo>
                    <a:pt x="1590" y="18867"/>
                    <a:pt x="2176" y="22654"/>
                    <a:pt x="2950" y="26421"/>
                  </a:cubicBezTo>
                  <a:cubicBezTo>
                    <a:pt x="2909" y="26463"/>
                    <a:pt x="2888" y="26463"/>
                    <a:pt x="2867" y="26504"/>
                  </a:cubicBezTo>
                  <a:cubicBezTo>
                    <a:pt x="2134" y="28178"/>
                    <a:pt x="1235" y="29852"/>
                    <a:pt x="712" y="31610"/>
                  </a:cubicBezTo>
                  <a:cubicBezTo>
                    <a:pt x="230" y="33221"/>
                    <a:pt x="607" y="34623"/>
                    <a:pt x="1088" y="36213"/>
                  </a:cubicBezTo>
                  <a:cubicBezTo>
                    <a:pt x="2323" y="40105"/>
                    <a:pt x="3578" y="43997"/>
                    <a:pt x="4854" y="47909"/>
                  </a:cubicBezTo>
                  <a:cubicBezTo>
                    <a:pt x="4909" y="48050"/>
                    <a:pt x="5047" y="48129"/>
                    <a:pt x="5179" y="48129"/>
                  </a:cubicBezTo>
                  <a:cubicBezTo>
                    <a:pt x="5303" y="48129"/>
                    <a:pt x="5421" y="48061"/>
                    <a:pt x="5461" y="47909"/>
                  </a:cubicBezTo>
                  <a:cubicBezTo>
                    <a:pt x="5984" y="46026"/>
                    <a:pt x="6654" y="44101"/>
                    <a:pt x="7072" y="42176"/>
                  </a:cubicBezTo>
                  <a:cubicBezTo>
                    <a:pt x="8725" y="47135"/>
                    <a:pt x="10650" y="52010"/>
                    <a:pt x="12910" y="56718"/>
                  </a:cubicBezTo>
                  <a:cubicBezTo>
                    <a:pt x="12926" y="56782"/>
                    <a:pt x="12979" y="56809"/>
                    <a:pt x="13021" y="56809"/>
                  </a:cubicBezTo>
                  <a:cubicBezTo>
                    <a:pt x="13034" y="56809"/>
                    <a:pt x="13047" y="56807"/>
                    <a:pt x="13056" y="56802"/>
                  </a:cubicBezTo>
                  <a:lnTo>
                    <a:pt x="13056" y="56802"/>
                  </a:lnTo>
                  <a:cubicBezTo>
                    <a:pt x="12052" y="58748"/>
                    <a:pt x="12638" y="61091"/>
                    <a:pt x="13454" y="63100"/>
                  </a:cubicBezTo>
                  <a:cubicBezTo>
                    <a:pt x="14689" y="66155"/>
                    <a:pt x="16028" y="69189"/>
                    <a:pt x="17304" y="72243"/>
                  </a:cubicBezTo>
                  <a:cubicBezTo>
                    <a:pt x="17364" y="72400"/>
                    <a:pt x="17500" y="72494"/>
                    <a:pt x="17641" y="72494"/>
                  </a:cubicBezTo>
                  <a:cubicBezTo>
                    <a:pt x="17745" y="72494"/>
                    <a:pt x="17852" y="72443"/>
                    <a:pt x="17932" y="72327"/>
                  </a:cubicBezTo>
                  <a:cubicBezTo>
                    <a:pt x="18915" y="70737"/>
                    <a:pt x="19940" y="69147"/>
                    <a:pt x="20945" y="67536"/>
                  </a:cubicBezTo>
                  <a:cubicBezTo>
                    <a:pt x="21007" y="69461"/>
                    <a:pt x="21844" y="71176"/>
                    <a:pt x="23267" y="72515"/>
                  </a:cubicBezTo>
                  <a:cubicBezTo>
                    <a:pt x="23325" y="72573"/>
                    <a:pt x="23386" y="72597"/>
                    <a:pt x="23445" y="72597"/>
                  </a:cubicBezTo>
                  <a:cubicBezTo>
                    <a:pt x="23577" y="72597"/>
                    <a:pt x="23692" y="72472"/>
                    <a:pt x="23707" y="72327"/>
                  </a:cubicBezTo>
                  <a:cubicBezTo>
                    <a:pt x="23832" y="71260"/>
                    <a:pt x="23979" y="70193"/>
                    <a:pt x="24083" y="69147"/>
                  </a:cubicBezTo>
                  <a:lnTo>
                    <a:pt x="27766" y="73541"/>
                  </a:lnTo>
                  <a:cubicBezTo>
                    <a:pt x="27823" y="73604"/>
                    <a:pt x="27894" y="73631"/>
                    <a:pt x="27965" y="73631"/>
                  </a:cubicBezTo>
                  <a:cubicBezTo>
                    <a:pt x="28127" y="73631"/>
                    <a:pt x="28289" y="73491"/>
                    <a:pt x="28289" y="73331"/>
                  </a:cubicBezTo>
                  <a:cubicBezTo>
                    <a:pt x="28268" y="71783"/>
                    <a:pt x="27954" y="70318"/>
                    <a:pt x="27326" y="68937"/>
                  </a:cubicBezTo>
                  <a:lnTo>
                    <a:pt x="27326" y="68937"/>
                  </a:lnTo>
                  <a:cubicBezTo>
                    <a:pt x="27817" y="69079"/>
                    <a:pt x="28426" y="69255"/>
                    <a:pt x="28930" y="69255"/>
                  </a:cubicBezTo>
                  <a:cubicBezTo>
                    <a:pt x="29394" y="69255"/>
                    <a:pt x="29769" y="69106"/>
                    <a:pt x="29879" y="68645"/>
                  </a:cubicBezTo>
                  <a:cubicBezTo>
                    <a:pt x="29984" y="68163"/>
                    <a:pt x="29565" y="67515"/>
                    <a:pt x="29419" y="67117"/>
                  </a:cubicBezTo>
                  <a:cubicBezTo>
                    <a:pt x="28937" y="66029"/>
                    <a:pt x="28414" y="64920"/>
                    <a:pt x="27682" y="63979"/>
                  </a:cubicBezTo>
                  <a:lnTo>
                    <a:pt x="27682" y="63979"/>
                  </a:lnTo>
                  <a:cubicBezTo>
                    <a:pt x="29774" y="64334"/>
                    <a:pt x="31867" y="64753"/>
                    <a:pt x="33938" y="65339"/>
                  </a:cubicBezTo>
                  <a:cubicBezTo>
                    <a:pt x="34168" y="65339"/>
                    <a:pt x="34461" y="65108"/>
                    <a:pt x="34357" y="64857"/>
                  </a:cubicBezTo>
                  <a:cubicBezTo>
                    <a:pt x="32892" y="61321"/>
                    <a:pt x="31344" y="57848"/>
                    <a:pt x="29670" y="54396"/>
                  </a:cubicBezTo>
                  <a:cubicBezTo>
                    <a:pt x="29189" y="53370"/>
                    <a:pt x="28707" y="51403"/>
                    <a:pt x="27452" y="51090"/>
                  </a:cubicBezTo>
                  <a:cubicBezTo>
                    <a:pt x="27227" y="51037"/>
                    <a:pt x="26978" y="51020"/>
                    <a:pt x="26723" y="51020"/>
                  </a:cubicBezTo>
                  <a:cubicBezTo>
                    <a:pt x="26264" y="51020"/>
                    <a:pt x="25784" y="51076"/>
                    <a:pt x="25380" y="51090"/>
                  </a:cubicBezTo>
                  <a:cubicBezTo>
                    <a:pt x="25046" y="51090"/>
                    <a:pt x="24711" y="51111"/>
                    <a:pt x="24376" y="51111"/>
                  </a:cubicBezTo>
                  <a:lnTo>
                    <a:pt x="24376" y="50964"/>
                  </a:lnTo>
                  <a:cubicBezTo>
                    <a:pt x="22849" y="46110"/>
                    <a:pt x="21175" y="41318"/>
                    <a:pt x="19417" y="36527"/>
                  </a:cubicBezTo>
                  <a:lnTo>
                    <a:pt x="19417" y="36527"/>
                  </a:lnTo>
                  <a:cubicBezTo>
                    <a:pt x="21049" y="37698"/>
                    <a:pt x="22911" y="38640"/>
                    <a:pt x="24648" y="39582"/>
                  </a:cubicBezTo>
                  <a:cubicBezTo>
                    <a:pt x="24704" y="39607"/>
                    <a:pt x="24759" y="39619"/>
                    <a:pt x="24810" y="39619"/>
                  </a:cubicBezTo>
                  <a:cubicBezTo>
                    <a:pt x="25011" y="39619"/>
                    <a:pt x="25163" y="39442"/>
                    <a:pt x="25129" y="39226"/>
                  </a:cubicBezTo>
                  <a:cubicBezTo>
                    <a:pt x="24753" y="37489"/>
                    <a:pt x="24000" y="35941"/>
                    <a:pt x="23142" y="34413"/>
                  </a:cubicBezTo>
                  <a:cubicBezTo>
                    <a:pt x="22054" y="32468"/>
                    <a:pt x="21154" y="30543"/>
                    <a:pt x="20422" y="28450"/>
                  </a:cubicBezTo>
                  <a:cubicBezTo>
                    <a:pt x="19919" y="27027"/>
                    <a:pt x="19606" y="24893"/>
                    <a:pt x="18434" y="23868"/>
                  </a:cubicBezTo>
                  <a:cubicBezTo>
                    <a:pt x="17848" y="23366"/>
                    <a:pt x="17095" y="23073"/>
                    <a:pt x="16404" y="22738"/>
                  </a:cubicBezTo>
                  <a:cubicBezTo>
                    <a:pt x="15505" y="22278"/>
                    <a:pt x="14584" y="21776"/>
                    <a:pt x="13642" y="21336"/>
                  </a:cubicBezTo>
                  <a:cubicBezTo>
                    <a:pt x="11968" y="17047"/>
                    <a:pt x="10315" y="12695"/>
                    <a:pt x="8390" y="8510"/>
                  </a:cubicBezTo>
                  <a:cubicBezTo>
                    <a:pt x="6779" y="5120"/>
                    <a:pt x="4729" y="1835"/>
                    <a:pt x="1318" y="36"/>
                  </a:cubicBezTo>
                  <a:cubicBezTo>
                    <a:pt x="1276" y="12"/>
                    <a:pt x="1224" y="0"/>
                    <a:pt x="1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4737175" y="3833525"/>
              <a:ext cx="119800" cy="118550"/>
            </a:xfrm>
            <a:custGeom>
              <a:avLst/>
              <a:gdLst/>
              <a:ahLst/>
              <a:cxnLst/>
              <a:rect l="l" t="t" r="r" b="b"/>
              <a:pathLst>
                <a:path w="4792" h="4742" extrusionOk="0">
                  <a:moveTo>
                    <a:pt x="2469" y="536"/>
                  </a:moveTo>
                  <a:lnTo>
                    <a:pt x="2469" y="536"/>
                  </a:lnTo>
                  <a:cubicBezTo>
                    <a:pt x="4520" y="871"/>
                    <a:pt x="4792" y="4135"/>
                    <a:pt x="2406" y="4135"/>
                  </a:cubicBezTo>
                  <a:cubicBezTo>
                    <a:pt x="1465" y="4135"/>
                    <a:pt x="628" y="3549"/>
                    <a:pt x="628" y="2545"/>
                  </a:cubicBezTo>
                  <a:cubicBezTo>
                    <a:pt x="628" y="1457"/>
                    <a:pt x="1444" y="892"/>
                    <a:pt x="2364" y="578"/>
                  </a:cubicBezTo>
                  <a:cubicBezTo>
                    <a:pt x="2406" y="557"/>
                    <a:pt x="2427" y="557"/>
                    <a:pt x="2469" y="536"/>
                  </a:cubicBezTo>
                  <a:close/>
                  <a:moveTo>
                    <a:pt x="2111" y="0"/>
                  </a:moveTo>
                  <a:cubicBezTo>
                    <a:pt x="927" y="0"/>
                    <a:pt x="21" y="1451"/>
                    <a:pt x="21" y="2524"/>
                  </a:cubicBezTo>
                  <a:cubicBezTo>
                    <a:pt x="0" y="3821"/>
                    <a:pt x="1151" y="4742"/>
                    <a:pt x="2406" y="4742"/>
                  </a:cubicBezTo>
                  <a:cubicBezTo>
                    <a:pt x="3683" y="4742"/>
                    <a:pt x="4792" y="3821"/>
                    <a:pt x="4792" y="2524"/>
                  </a:cubicBezTo>
                  <a:cubicBezTo>
                    <a:pt x="4792" y="1247"/>
                    <a:pt x="3766" y="138"/>
                    <a:pt x="2490" y="97"/>
                  </a:cubicBezTo>
                  <a:cubicBezTo>
                    <a:pt x="2406" y="55"/>
                    <a:pt x="2364" y="34"/>
                    <a:pt x="2302" y="13"/>
                  </a:cubicBezTo>
                  <a:cubicBezTo>
                    <a:pt x="2237" y="5"/>
                    <a:pt x="2174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4797325" y="4017800"/>
              <a:ext cx="124525" cy="112150"/>
            </a:xfrm>
            <a:custGeom>
              <a:avLst/>
              <a:gdLst/>
              <a:ahLst/>
              <a:cxnLst/>
              <a:rect l="l" t="t" r="r" b="b"/>
              <a:pathLst>
                <a:path w="4981" h="4486" extrusionOk="0">
                  <a:moveTo>
                    <a:pt x="2529" y="545"/>
                  </a:moveTo>
                  <a:cubicBezTo>
                    <a:pt x="2930" y="545"/>
                    <a:pt x="3335" y="728"/>
                    <a:pt x="3620" y="1032"/>
                  </a:cubicBezTo>
                  <a:cubicBezTo>
                    <a:pt x="4227" y="1744"/>
                    <a:pt x="4227" y="3020"/>
                    <a:pt x="3432" y="3585"/>
                  </a:cubicBezTo>
                  <a:cubicBezTo>
                    <a:pt x="3141" y="3787"/>
                    <a:pt x="2776" y="3889"/>
                    <a:pt x="2410" y="3889"/>
                  </a:cubicBezTo>
                  <a:cubicBezTo>
                    <a:pt x="1828" y="3889"/>
                    <a:pt x="1245" y="3630"/>
                    <a:pt x="963" y="3104"/>
                  </a:cubicBezTo>
                  <a:cubicBezTo>
                    <a:pt x="691" y="2539"/>
                    <a:pt x="795" y="1869"/>
                    <a:pt x="1130" y="1367"/>
                  </a:cubicBezTo>
                  <a:cubicBezTo>
                    <a:pt x="1157" y="1378"/>
                    <a:pt x="1186" y="1383"/>
                    <a:pt x="1214" y="1383"/>
                  </a:cubicBezTo>
                  <a:cubicBezTo>
                    <a:pt x="1295" y="1383"/>
                    <a:pt x="1377" y="1340"/>
                    <a:pt x="1423" y="1262"/>
                  </a:cubicBezTo>
                  <a:cubicBezTo>
                    <a:pt x="1695" y="886"/>
                    <a:pt x="1883" y="614"/>
                    <a:pt x="2407" y="551"/>
                  </a:cubicBezTo>
                  <a:cubicBezTo>
                    <a:pt x="2447" y="547"/>
                    <a:pt x="2488" y="545"/>
                    <a:pt x="2529" y="545"/>
                  </a:cubicBezTo>
                  <a:close/>
                  <a:moveTo>
                    <a:pt x="2440" y="0"/>
                  </a:moveTo>
                  <a:cubicBezTo>
                    <a:pt x="1801" y="0"/>
                    <a:pt x="1178" y="234"/>
                    <a:pt x="1005" y="802"/>
                  </a:cubicBezTo>
                  <a:cubicBezTo>
                    <a:pt x="230" y="1451"/>
                    <a:pt x="0" y="2622"/>
                    <a:pt x="544" y="3522"/>
                  </a:cubicBezTo>
                  <a:cubicBezTo>
                    <a:pt x="953" y="4159"/>
                    <a:pt x="1706" y="4485"/>
                    <a:pt x="2456" y="4485"/>
                  </a:cubicBezTo>
                  <a:cubicBezTo>
                    <a:pt x="3012" y="4485"/>
                    <a:pt x="3566" y="4306"/>
                    <a:pt x="3976" y="3941"/>
                  </a:cubicBezTo>
                  <a:cubicBezTo>
                    <a:pt x="4980" y="3020"/>
                    <a:pt x="4834" y="1242"/>
                    <a:pt x="3788" y="405"/>
                  </a:cubicBezTo>
                  <a:cubicBezTo>
                    <a:pt x="3479" y="152"/>
                    <a:pt x="2954" y="0"/>
                    <a:pt x="24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6" name="Google Shape;276;p28"/>
          <p:cNvSpPr/>
          <p:nvPr/>
        </p:nvSpPr>
        <p:spPr>
          <a:xfrm>
            <a:off x="-353775" y="1667325"/>
            <a:ext cx="8619650" cy="2656925"/>
          </a:xfrm>
          <a:custGeom>
            <a:avLst/>
            <a:gdLst/>
            <a:ahLst/>
            <a:cxnLst/>
            <a:rect l="l" t="t" r="r" b="b"/>
            <a:pathLst>
              <a:path w="344786" h="106277" extrusionOk="0">
                <a:moveTo>
                  <a:pt x="0" y="73297"/>
                </a:moveTo>
                <a:cubicBezTo>
                  <a:pt x="6108" y="74688"/>
                  <a:pt x="27758" y="77773"/>
                  <a:pt x="36648" y="81643"/>
                </a:cubicBezTo>
                <a:cubicBezTo>
                  <a:pt x="45538" y="85514"/>
                  <a:pt x="45781" y="102326"/>
                  <a:pt x="53340" y="96520"/>
                </a:cubicBezTo>
                <a:cubicBezTo>
                  <a:pt x="60900" y="90714"/>
                  <a:pt x="78981" y="59932"/>
                  <a:pt x="82005" y="46809"/>
                </a:cubicBezTo>
                <a:cubicBezTo>
                  <a:pt x="85029" y="33686"/>
                  <a:pt x="78679" y="16510"/>
                  <a:pt x="71482" y="17780"/>
                </a:cubicBezTo>
                <a:cubicBezTo>
                  <a:pt x="64285" y="19050"/>
                  <a:pt x="38765" y="42939"/>
                  <a:pt x="38825" y="54429"/>
                </a:cubicBezTo>
                <a:cubicBezTo>
                  <a:pt x="38886" y="65920"/>
                  <a:pt x="59629" y="78136"/>
                  <a:pt x="71845" y="86723"/>
                </a:cubicBezTo>
                <a:cubicBezTo>
                  <a:pt x="84061" y="95311"/>
                  <a:pt x="101297" y="108192"/>
                  <a:pt x="112122" y="105954"/>
                </a:cubicBezTo>
                <a:cubicBezTo>
                  <a:pt x="122947" y="103716"/>
                  <a:pt x="116658" y="78196"/>
                  <a:pt x="136797" y="73297"/>
                </a:cubicBezTo>
                <a:cubicBezTo>
                  <a:pt x="156936" y="68399"/>
                  <a:pt x="208340" y="72934"/>
                  <a:pt x="232954" y="76563"/>
                </a:cubicBezTo>
                <a:cubicBezTo>
                  <a:pt x="257568" y="80192"/>
                  <a:pt x="268091" y="93920"/>
                  <a:pt x="284480" y="95069"/>
                </a:cubicBezTo>
                <a:cubicBezTo>
                  <a:pt x="300869" y="96218"/>
                  <a:pt x="327236" y="89747"/>
                  <a:pt x="331288" y="83457"/>
                </a:cubicBezTo>
                <a:cubicBezTo>
                  <a:pt x="335340" y="77168"/>
                  <a:pt x="314839" y="59751"/>
                  <a:pt x="308791" y="57332"/>
                </a:cubicBezTo>
                <a:cubicBezTo>
                  <a:pt x="302743" y="54913"/>
                  <a:pt x="294337" y="61505"/>
                  <a:pt x="295002" y="68943"/>
                </a:cubicBezTo>
                <a:cubicBezTo>
                  <a:pt x="295667" y="76382"/>
                  <a:pt x="305102" y="97427"/>
                  <a:pt x="312782" y="101963"/>
                </a:cubicBezTo>
                <a:cubicBezTo>
                  <a:pt x="320463" y="106499"/>
                  <a:pt x="336126" y="103838"/>
                  <a:pt x="341085" y="96157"/>
                </a:cubicBezTo>
                <a:cubicBezTo>
                  <a:pt x="346044" y="88477"/>
                  <a:pt x="345379" y="65980"/>
                  <a:pt x="342537" y="55880"/>
                </a:cubicBezTo>
                <a:cubicBezTo>
                  <a:pt x="339695" y="45781"/>
                  <a:pt x="327236" y="44873"/>
                  <a:pt x="324031" y="35560"/>
                </a:cubicBezTo>
                <a:cubicBezTo>
                  <a:pt x="320826" y="26247"/>
                  <a:pt x="323426" y="5927"/>
                  <a:pt x="323305" y="0"/>
                </a:cubicBezTo>
              </a:path>
            </a:pathLst>
          </a:custGeom>
          <a:noFill/>
          <a:ln w="1905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277" name="Google Shape;277;p28"/>
          <p:cNvGrpSpPr/>
          <p:nvPr/>
        </p:nvGrpSpPr>
        <p:grpSpPr>
          <a:xfrm>
            <a:off x="795225" y="514806"/>
            <a:ext cx="1390816" cy="603184"/>
            <a:chOff x="-18125" y="4095850"/>
            <a:chExt cx="1197225" cy="519225"/>
          </a:xfrm>
        </p:grpSpPr>
        <p:sp>
          <p:nvSpPr>
            <p:cNvPr id="278" name="Google Shape;278;p28"/>
            <p:cNvSpPr/>
            <p:nvPr/>
          </p:nvSpPr>
          <p:spPr>
            <a:xfrm>
              <a:off x="-18125" y="4095850"/>
              <a:ext cx="1197225" cy="519225"/>
            </a:xfrm>
            <a:custGeom>
              <a:avLst/>
              <a:gdLst/>
              <a:ahLst/>
              <a:cxnLst/>
              <a:rect l="l" t="t" r="r" b="b"/>
              <a:pathLst>
                <a:path w="47889" h="20769" extrusionOk="0">
                  <a:moveTo>
                    <a:pt x="22550" y="0"/>
                  </a:moveTo>
                  <a:cubicBezTo>
                    <a:pt x="21542" y="34"/>
                    <a:pt x="20433" y="236"/>
                    <a:pt x="19324" y="672"/>
                  </a:cubicBezTo>
                  <a:cubicBezTo>
                    <a:pt x="18517" y="941"/>
                    <a:pt x="17811" y="1345"/>
                    <a:pt x="17139" y="1849"/>
                  </a:cubicBezTo>
                  <a:cubicBezTo>
                    <a:pt x="16770" y="2117"/>
                    <a:pt x="16400" y="2420"/>
                    <a:pt x="16064" y="2722"/>
                  </a:cubicBezTo>
                  <a:cubicBezTo>
                    <a:pt x="15627" y="3126"/>
                    <a:pt x="15257" y="3596"/>
                    <a:pt x="14921" y="4201"/>
                  </a:cubicBezTo>
                  <a:cubicBezTo>
                    <a:pt x="14417" y="4974"/>
                    <a:pt x="14081" y="5881"/>
                    <a:pt x="13879" y="6789"/>
                  </a:cubicBezTo>
                  <a:cubicBezTo>
                    <a:pt x="13812" y="6990"/>
                    <a:pt x="13812" y="7226"/>
                    <a:pt x="13779" y="7394"/>
                  </a:cubicBezTo>
                  <a:cubicBezTo>
                    <a:pt x="13779" y="7662"/>
                    <a:pt x="13745" y="7965"/>
                    <a:pt x="13745" y="8234"/>
                  </a:cubicBezTo>
                  <a:lnTo>
                    <a:pt x="13745" y="8570"/>
                  </a:lnTo>
                  <a:cubicBezTo>
                    <a:pt x="13611" y="8334"/>
                    <a:pt x="13443" y="8133"/>
                    <a:pt x="13308" y="7965"/>
                  </a:cubicBezTo>
                  <a:cubicBezTo>
                    <a:pt x="13039" y="7595"/>
                    <a:pt x="12636" y="7259"/>
                    <a:pt x="12233" y="6990"/>
                  </a:cubicBezTo>
                  <a:cubicBezTo>
                    <a:pt x="11460" y="6486"/>
                    <a:pt x="10452" y="6251"/>
                    <a:pt x="9208" y="6217"/>
                  </a:cubicBezTo>
                  <a:lnTo>
                    <a:pt x="9007" y="6217"/>
                  </a:lnTo>
                  <a:cubicBezTo>
                    <a:pt x="8032" y="6217"/>
                    <a:pt x="7057" y="6385"/>
                    <a:pt x="6083" y="6654"/>
                  </a:cubicBezTo>
                  <a:cubicBezTo>
                    <a:pt x="5075" y="6990"/>
                    <a:pt x="4167" y="7494"/>
                    <a:pt x="3327" y="8133"/>
                  </a:cubicBezTo>
                  <a:cubicBezTo>
                    <a:pt x="2487" y="8805"/>
                    <a:pt x="1748" y="9578"/>
                    <a:pt x="1210" y="10452"/>
                  </a:cubicBezTo>
                  <a:cubicBezTo>
                    <a:pt x="672" y="11325"/>
                    <a:pt x="336" y="12334"/>
                    <a:pt x="168" y="13443"/>
                  </a:cubicBezTo>
                  <a:cubicBezTo>
                    <a:pt x="0" y="14484"/>
                    <a:pt x="34" y="15560"/>
                    <a:pt x="235" y="16635"/>
                  </a:cubicBezTo>
                  <a:cubicBezTo>
                    <a:pt x="471" y="17710"/>
                    <a:pt x="874" y="18719"/>
                    <a:pt x="1479" y="19559"/>
                  </a:cubicBezTo>
                  <a:cubicBezTo>
                    <a:pt x="1748" y="19996"/>
                    <a:pt x="2050" y="20332"/>
                    <a:pt x="2420" y="20668"/>
                  </a:cubicBezTo>
                  <a:cubicBezTo>
                    <a:pt x="6016" y="20668"/>
                    <a:pt x="9611" y="20668"/>
                    <a:pt x="13207" y="20701"/>
                  </a:cubicBezTo>
                  <a:cubicBezTo>
                    <a:pt x="19760" y="20701"/>
                    <a:pt x="26347" y="20735"/>
                    <a:pt x="32900" y="20735"/>
                  </a:cubicBezTo>
                  <a:cubicBezTo>
                    <a:pt x="37471" y="20735"/>
                    <a:pt x="42041" y="20735"/>
                    <a:pt x="46645" y="20769"/>
                  </a:cubicBezTo>
                  <a:cubicBezTo>
                    <a:pt x="47485" y="19727"/>
                    <a:pt x="47888" y="18248"/>
                    <a:pt x="47754" y="16702"/>
                  </a:cubicBezTo>
                  <a:cubicBezTo>
                    <a:pt x="47653" y="15056"/>
                    <a:pt x="46880" y="13812"/>
                    <a:pt x="45805" y="13308"/>
                  </a:cubicBezTo>
                  <a:cubicBezTo>
                    <a:pt x="45402" y="13140"/>
                    <a:pt x="45032" y="13039"/>
                    <a:pt x="44629" y="13039"/>
                  </a:cubicBezTo>
                  <a:lnTo>
                    <a:pt x="44293" y="13039"/>
                  </a:lnTo>
                  <a:cubicBezTo>
                    <a:pt x="43990" y="13106"/>
                    <a:pt x="43688" y="13140"/>
                    <a:pt x="43352" y="13275"/>
                  </a:cubicBezTo>
                  <a:cubicBezTo>
                    <a:pt x="43217" y="13308"/>
                    <a:pt x="43049" y="13342"/>
                    <a:pt x="42948" y="13443"/>
                  </a:cubicBezTo>
                  <a:cubicBezTo>
                    <a:pt x="43184" y="13039"/>
                    <a:pt x="43352" y="12703"/>
                    <a:pt x="43520" y="12367"/>
                  </a:cubicBezTo>
                  <a:cubicBezTo>
                    <a:pt x="43654" y="12132"/>
                    <a:pt x="43721" y="11829"/>
                    <a:pt x="43789" y="11527"/>
                  </a:cubicBezTo>
                  <a:cubicBezTo>
                    <a:pt x="43856" y="11258"/>
                    <a:pt x="43889" y="10956"/>
                    <a:pt x="43889" y="10586"/>
                  </a:cubicBezTo>
                  <a:cubicBezTo>
                    <a:pt x="43889" y="10317"/>
                    <a:pt x="43889" y="10082"/>
                    <a:pt x="43856" y="9746"/>
                  </a:cubicBezTo>
                  <a:cubicBezTo>
                    <a:pt x="43822" y="9477"/>
                    <a:pt x="43789" y="9175"/>
                    <a:pt x="43721" y="8939"/>
                  </a:cubicBezTo>
                  <a:cubicBezTo>
                    <a:pt x="43621" y="8469"/>
                    <a:pt x="43453" y="7965"/>
                    <a:pt x="43184" y="7461"/>
                  </a:cubicBezTo>
                  <a:cubicBezTo>
                    <a:pt x="42780" y="6587"/>
                    <a:pt x="42108" y="5780"/>
                    <a:pt x="41268" y="5142"/>
                  </a:cubicBezTo>
                  <a:cubicBezTo>
                    <a:pt x="40462" y="4537"/>
                    <a:pt x="39521" y="4067"/>
                    <a:pt x="38479" y="3798"/>
                  </a:cubicBezTo>
                  <a:cubicBezTo>
                    <a:pt x="37807" y="3630"/>
                    <a:pt x="37101" y="3562"/>
                    <a:pt x="36227" y="3562"/>
                  </a:cubicBezTo>
                  <a:lnTo>
                    <a:pt x="35790" y="3562"/>
                  </a:lnTo>
                  <a:cubicBezTo>
                    <a:pt x="34883" y="3562"/>
                    <a:pt x="33976" y="3697"/>
                    <a:pt x="33136" y="3899"/>
                  </a:cubicBezTo>
                  <a:cubicBezTo>
                    <a:pt x="32195" y="4100"/>
                    <a:pt x="31388" y="4470"/>
                    <a:pt x="30716" y="4907"/>
                  </a:cubicBezTo>
                  <a:cubicBezTo>
                    <a:pt x="30380" y="5142"/>
                    <a:pt x="30044" y="5444"/>
                    <a:pt x="29775" y="5747"/>
                  </a:cubicBezTo>
                  <a:cubicBezTo>
                    <a:pt x="29540" y="6083"/>
                    <a:pt x="29338" y="6453"/>
                    <a:pt x="29170" y="6889"/>
                  </a:cubicBezTo>
                  <a:lnTo>
                    <a:pt x="29103" y="6957"/>
                  </a:lnTo>
                  <a:lnTo>
                    <a:pt x="29069" y="6923"/>
                  </a:lnTo>
                  <a:cubicBezTo>
                    <a:pt x="29002" y="6822"/>
                    <a:pt x="28868" y="6755"/>
                    <a:pt x="28700" y="6721"/>
                  </a:cubicBezTo>
                  <a:cubicBezTo>
                    <a:pt x="28565" y="6654"/>
                    <a:pt x="28431" y="6621"/>
                    <a:pt x="28263" y="6621"/>
                  </a:cubicBezTo>
                  <a:lnTo>
                    <a:pt x="28162" y="6621"/>
                  </a:lnTo>
                  <a:cubicBezTo>
                    <a:pt x="28229" y="6251"/>
                    <a:pt x="28263" y="5881"/>
                    <a:pt x="28263" y="5478"/>
                  </a:cubicBezTo>
                  <a:cubicBezTo>
                    <a:pt x="28263" y="5075"/>
                    <a:pt x="28263" y="4638"/>
                    <a:pt x="28195" y="4235"/>
                  </a:cubicBezTo>
                  <a:cubicBezTo>
                    <a:pt x="28061" y="3462"/>
                    <a:pt x="27759" y="2790"/>
                    <a:pt x="27389" y="2218"/>
                  </a:cubicBezTo>
                  <a:cubicBezTo>
                    <a:pt x="27019" y="1681"/>
                    <a:pt x="26515" y="1210"/>
                    <a:pt x="25877" y="840"/>
                  </a:cubicBezTo>
                  <a:cubicBezTo>
                    <a:pt x="25305" y="504"/>
                    <a:pt x="24633" y="269"/>
                    <a:pt x="23860" y="101"/>
                  </a:cubicBezTo>
                  <a:cubicBezTo>
                    <a:pt x="23457" y="34"/>
                    <a:pt x="22987" y="0"/>
                    <a:pt x="225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-18125" y="4100875"/>
              <a:ext cx="1197225" cy="513350"/>
            </a:xfrm>
            <a:custGeom>
              <a:avLst/>
              <a:gdLst/>
              <a:ahLst/>
              <a:cxnLst/>
              <a:rect l="l" t="t" r="r" b="b"/>
              <a:pathLst>
                <a:path w="47889" h="20534" extrusionOk="0">
                  <a:moveTo>
                    <a:pt x="20769" y="1"/>
                  </a:moveTo>
                  <a:cubicBezTo>
                    <a:pt x="20298" y="135"/>
                    <a:pt x="19794" y="236"/>
                    <a:pt x="19324" y="471"/>
                  </a:cubicBezTo>
                  <a:cubicBezTo>
                    <a:pt x="18584" y="740"/>
                    <a:pt x="17811" y="1144"/>
                    <a:pt x="17139" y="1648"/>
                  </a:cubicBezTo>
                  <a:cubicBezTo>
                    <a:pt x="16770" y="1916"/>
                    <a:pt x="16400" y="2219"/>
                    <a:pt x="16064" y="2521"/>
                  </a:cubicBezTo>
                  <a:cubicBezTo>
                    <a:pt x="15627" y="2925"/>
                    <a:pt x="15257" y="3395"/>
                    <a:pt x="14921" y="4000"/>
                  </a:cubicBezTo>
                  <a:cubicBezTo>
                    <a:pt x="14417" y="4773"/>
                    <a:pt x="14081" y="5680"/>
                    <a:pt x="13879" y="6588"/>
                  </a:cubicBezTo>
                  <a:cubicBezTo>
                    <a:pt x="13812" y="6789"/>
                    <a:pt x="13812" y="7025"/>
                    <a:pt x="13779" y="7193"/>
                  </a:cubicBezTo>
                  <a:cubicBezTo>
                    <a:pt x="13779" y="7461"/>
                    <a:pt x="13745" y="7764"/>
                    <a:pt x="13745" y="8033"/>
                  </a:cubicBezTo>
                  <a:lnTo>
                    <a:pt x="13745" y="8369"/>
                  </a:lnTo>
                  <a:cubicBezTo>
                    <a:pt x="13644" y="8133"/>
                    <a:pt x="13476" y="7965"/>
                    <a:pt x="13308" y="7764"/>
                  </a:cubicBezTo>
                  <a:cubicBezTo>
                    <a:pt x="13039" y="7394"/>
                    <a:pt x="12636" y="7058"/>
                    <a:pt x="12233" y="6789"/>
                  </a:cubicBezTo>
                  <a:cubicBezTo>
                    <a:pt x="11426" y="6285"/>
                    <a:pt x="10452" y="6050"/>
                    <a:pt x="9208" y="6016"/>
                  </a:cubicBezTo>
                  <a:lnTo>
                    <a:pt x="9007" y="6016"/>
                  </a:lnTo>
                  <a:cubicBezTo>
                    <a:pt x="8032" y="6016"/>
                    <a:pt x="7057" y="6184"/>
                    <a:pt x="6083" y="6453"/>
                  </a:cubicBezTo>
                  <a:cubicBezTo>
                    <a:pt x="5075" y="6789"/>
                    <a:pt x="4167" y="7260"/>
                    <a:pt x="3327" y="7932"/>
                  </a:cubicBezTo>
                  <a:cubicBezTo>
                    <a:pt x="2487" y="8604"/>
                    <a:pt x="1748" y="9377"/>
                    <a:pt x="1210" y="10251"/>
                  </a:cubicBezTo>
                  <a:cubicBezTo>
                    <a:pt x="672" y="11124"/>
                    <a:pt x="336" y="12133"/>
                    <a:pt x="168" y="13242"/>
                  </a:cubicBezTo>
                  <a:cubicBezTo>
                    <a:pt x="0" y="14283"/>
                    <a:pt x="34" y="15359"/>
                    <a:pt x="235" y="16468"/>
                  </a:cubicBezTo>
                  <a:cubicBezTo>
                    <a:pt x="471" y="17543"/>
                    <a:pt x="874" y="18551"/>
                    <a:pt x="1479" y="19391"/>
                  </a:cubicBezTo>
                  <a:cubicBezTo>
                    <a:pt x="1748" y="19828"/>
                    <a:pt x="2050" y="20198"/>
                    <a:pt x="2420" y="20500"/>
                  </a:cubicBezTo>
                  <a:lnTo>
                    <a:pt x="13275" y="20500"/>
                  </a:lnTo>
                  <a:cubicBezTo>
                    <a:pt x="19828" y="20500"/>
                    <a:pt x="26347" y="20534"/>
                    <a:pt x="32900" y="20534"/>
                  </a:cubicBezTo>
                  <a:lnTo>
                    <a:pt x="46578" y="20534"/>
                  </a:lnTo>
                  <a:cubicBezTo>
                    <a:pt x="47485" y="19492"/>
                    <a:pt x="47888" y="17980"/>
                    <a:pt x="47720" y="16468"/>
                  </a:cubicBezTo>
                  <a:cubicBezTo>
                    <a:pt x="47653" y="15325"/>
                    <a:pt x="47216" y="14351"/>
                    <a:pt x="46645" y="13678"/>
                  </a:cubicBezTo>
                  <a:cubicBezTo>
                    <a:pt x="46544" y="13779"/>
                    <a:pt x="46511" y="13914"/>
                    <a:pt x="46410" y="13981"/>
                  </a:cubicBezTo>
                  <a:cubicBezTo>
                    <a:pt x="45973" y="14586"/>
                    <a:pt x="45402" y="15157"/>
                    <a:pt x="44864" y="15661"/>
                  </a:cubicBezTo>
                  <a:cubicBezTo>
                    <a:pt x="43688" y="16669"/>
                    <a:pt x="42344" y="17476"/>
                    <a:pt x="40966" y="18047"/>
                  </a:cubicBezTo>
                  <a:cubicBezTo>
                    <a:pt x="40126" y="18450"/>
                    <a:pt x="39252" y="18719"/>
                    <a:pt x="38311" y="18988"/>
                  </a:cubicBezTo>
                  <a:cubicBezTo>
                    <a:pt x="37403" y="19223"/>
                    <a:pt x="36463" y="19459"/>
                    <a:pt x="35488" y="19559"/>
                  </a:cubicBezTo>
                  <a:cubicBezTo>
                    <a:pt x="33572" y="19862"/>
                    <a:pt x="31623" y="19996"/>
                    <a:pt x="29708" y="20030"/>
                  </a:cubicBezTo>
                  <a:cubicBezTo>
                    <a:pt x="27859" y="20030"/>
                    <a:pt x="26011" y="19963"/>
                    <a:pt x="24196" y="19727"/>
                  </a:cubicBezTo>
                  <a:cubicBezTo>
                    <a:pt x="23390" y="19660"/>
                    <a:pt x="22617" y="19559"/>
                    <a:pt x="21810" y="19459"/>
                  </a:cubicBezTo>
                  <a:cubicBezTo>
                    <a:pt x="20970" y="19324"/>
                    <a:pt x="20130" y="19190"/>
                    <a:pt x="19290" y="18988"/>
                  </a:cubicBezTo>
                  <a:cubicBezTo>
                    <a:pt x="18349" y="18786"/>
                    <a:pt x="17475" y="18518"/>
                    <a:pt x="16601" y="18182"/>
                  </a:cubicBezTo>
                  <a:cubicBezTo>
                    <a:pt x="15761" y="17846"/>
                    <a:pt x="14955" y="17476"/>
                    <a:pt x="14215" y="16938"/>
                  </a:cubicBezTo>
                  <a:cubicBezTo>
                    <a:pt x="13879" y="16669"/>
                    <a:pt x="13543" y="16434"/>
                    <a:pt x="13241" y="16098"/>
                  </a:cubicBezTo>
                  <a:cubicBezTo>
                    <a:pt x="12938" y="15796"/>
                    <a:pt x="12703" y="15460"/>
                    <a:pt x="12535" y="15090"/>
                  </a:cubicBezTo>
                  <a:cubicBezTo>
                    <a:pt x="12300" y="14687"/>
                    <a:pt x="12132" y="14317"/>
                    <a:pt x="12065" y="13914"/>
                  </a:cubicBezTo>
                  <a:cubicBezTo>
                    <a:pt x="12031" y="13678"/>
                    <a:pt x="11964" y="13443"/>
                    <a:pt x="11930" y="13242"/>
                  </a:cubicBezTo>
                  <a:cubicBezTo>
                    <a:pt x="11897" y="13006"/>
                    <a:pt x="11897" y="12805"/>
                    <a:pt x="11930" y="12603"/>
                  </a:cubicBezTo>
                  <a:cubicBezTo>
                    <a:pt x="11964" y="12233"/>
                    <a:pt x="12031" y="11897"/>
                    <a:pt x="12199" y="11561"/>
                  </a:cubicBezTo>
                  <a:cubicBezTo>
                    <a:pt x="12300" y="11259"/>
                    <a:pt x="12535" y="10956"/>
                    <a:pt x="12770" y="10721"/>
                  </a:cubicBezTo>
                  <a:cubicBezTo>
                    <a:pt x="13275" y="10217"/>
                    <a:pt x="13947" y="9915"/>
                    <a:pt x="14619" y="9713"/>
                  </a:cubicBezTo>
                  <a:cubicBezTo>
                    <a:pt x="15392" y="9478"/>
                    <a:pt x="16165" y="9411"/>
                    <a:pt x="16938" y="9377"/>
                  </a:cubicBezTo>
                  <a:cubicBezTo>
                    <a:pt x="17610" y="9377"/>
                    <a:pt x="18282" y="9377"/>
                    <a:pt x="18954" y="9444"/>
                  </a:cubicBezTo>
                  <a:cubicBezTo>
                    <a:pt x="18920" y="9310"/>
                    <a:pt x="18819" y="9209"/>
                    <a:pt x="18786" y="9074"/>
                  </a:cubicBezTo>
                  <a:cubicBezTo>
                    <a:pt x="18517" y="8470"/>
                    <a:pt x="18349" y="7865"/>
                    <a:pt x="18282" y="7226"/>
                  </a:cubicBezTo>
                  <a:cubicBezTo>
                    <a:pt x="18181" y="6588"/>
                    <a:pt x="18114" y="5949"/>
                    <a:pt x="18147" y="5344"/>
                  </a:cubicBezTo>
                  <a:cubicBezTo>
                    <a:pt x="18181" y="4706"/>
                    <a:pt x="18282" y="4067"/>
                    <a:pt x="18483" y="3496"/>
                  </a:cubicBezTo>
                  <a:cubicBezTo>
                    <a:pt x="18651" y="2925"/>
                    <a:pt x="18853" y="2421"/>
                    <a:pt x="19156" y="1916"/>
                  </a:cubicBezTo>
                  <a:cubicBezTo>
                    <a:pt x="19424" y="1513"/>
                    <a:pt x="19693" y="1076"/>
                    <a:pt x="20029" y="707"/>
                  </a:cubicBezTo>
                  <a:cubicBezTo>
                    <a:pt x="20265" y="471"/>
                    <a:pt x="20500" y="203"/>
                    <a:pt x="207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838225" y="4212500"/>
              <a:ext cx="215700" cy="199275"/>
            </a:xfrm>
            <a:custGeom>
              <a:avLst/>
              <a:gdLst/>
              <a:ahLst/>
              <a:cxnLst/>
              <a:rect l="l" t="t" r="r" b="b"/>
              <a:pathLst>
                <a:path w="8628" h="7971" extrusionOk="0">
                  <a:moveTo>
                    <a:pt x="3573" y="705"/>
                  </a:moveTo>
                  <a:cubicBezTo>
                    <a:pt x="3580" y="711"/>
                    <a:pt x="3586" y="711"/>
                    <a:pt x="3586" y="711"/>
                  </a:cubicBezTo>
                  <a:cubicBezTo>
                    <a:pt x="3582" y="709"/>
                    <a:pt x="3577" y="707"/>
                    <a:pt x="3573" y="705"/>
                  </a:cubicBezTo>
                  <a:close/>
                  <a:moveTo>
                    <a:pt x="1831" y="0"/>
                  </a:moveTo>
                  <a:cubicBezTo>
                    <a:pt x="1236" y="0"/>
                    <a:pt x="670" y="124"/>
                    <a:pt x="159" y="274"/>
                  </a:cubicBezTo>
                  <a:cubicBezTo>
                    <a:pt x="0" y="306"/>
                    <a:pt x="51" y="546"/>
                    <a:pt x="197" y="546"/>
                  </a:cubicBezTo>
                  <a:cubicBezTo>
                    <a:pt x="206" y="546"/>
                    <a:pt x="216" y="545"/>
                    <a:pt x="226" y="543"/>
                  </a:cubicBezTo>
                  <a:cubicBezTo>
                    <a:pt x="528" y="442"/>
                    <a:pt x="797" y="375"/>
                    <a:pt x="1133" y="308"/>
                  </a:cubicBezTo>
                  <a:lnTo>
                    <a:pt x="1066" y="308"/>
                  </a:lnTo>
                  <a:cubicBezTo>
                    <a:pt x="1284" y="291"/>
                    <a:pt x="1494" y="283"/>
                    <a:pt x="1700" y="283"/>
                  </a:cubicBezTo>
                  <a:cubicBezTo>
                    <a:pt x="1906" y="283"/>
                    <a:pt x="2108" y="291"/>
                    <a:pt x="2309" y="308"/>
                  </a:cubicBezTo>
                  <a:cubicBezTo>
                    <a:pt x="2741" y="408"/>
                    <a:pt x="3173" y="540"/>
                    <a:pt x="3573" y="705"/>
                  </a:cubicBezTo>
                  <a:lnTo>
                    <a:pt x="3573" y="705"/>
                  </a:lnTo>
                  <a:cubicBezTo>
                    <a:pt x="3563" y="698"/>
                    <a:pt x="3553" y="682"/>
                    <a:pt x="3553" y="644"/>
                  </a:cubicBezTo>
                  <a:lnTo>
                    <a:pt x="3553" y="644"/>
                  </a:lnTo>
                  <a:cubicBezTo>
                    <a:pt x="4023" y="846"/>
                    <a:pt x="4426" y="1114"/>
                    <a:pt x="4830" y="1417"/>
                  </a:cubicBezTo>
                  <a:lnTo>
                    <a:pt x="4763" y="1350"/>
                  </a:lnTo>
                  <a:lnTo>
                    <a:pt x="4763" y="1350"/>
                  </a:lnTo>
                  <a:cubicBezTo>
                    <a:pt x="5233" y="1686"/>
                    <a:pt x="5603" y="2089"/>
                    <a:pt x="5939" y="2526"/>
                  </a:cubicBezTo>
                  <a:cubicBezTo>
                    <a:pt x="6275" y="2996"/>
                    <a:pt x="6577" y="3467"/>
                    <a:pt x="6779" y="3971"/>
                  </a:cubicBezTo>
                  <a:cubicBezTo>
                    <a:pt x="6913" y="4206"/>
                    <a:pt x="7014" y="4509"/>
                    <a:pt x="7081" y="4777"/>
                  </a:cubicBezTo>
                  <a:cubicBezTo>
                    <a:pt x="7182" y="5114"/>
                    <a:pt x="7249" y="5382"/>
                    <a:pt x="7283" y="5718"/>
                  </a:cubicBezTo>
                  <a:cubicBezTo>
                    <a:pt x="7384" y="6290"/>
                    <a:pt x="7384" y="6827"/>
                    <a:pt x="7384" y="7365"/>
                  </a:cubicBezTo>
                  <a:cubicBezTo>
                    <a:pt x="7384" y="7701"/>
                    <a:pt x="7619" y="7970"/>
                    <a:pt x="7955" y="7970"/>
                  </a:cubicBezTo>
                  <a:cubicBezTo>
                    <a:pt x="8123" y="7970"/>
                    <a:pt x="8258" y="7903"/>
                    <a:pt x="8392" y="7802"/>
                  </a:cubicBezTo>
                  <a:cubicBezTo>
                    <a:pt x="8426" y="7735"/>
                    <a:pt x="8426" y="7701"/>
                    <a:pt x="8459" y="7668"/>
                  </a:cubicBezTo>
                  <a:cubicBezTo>
                    <a:pt x="8526" y="7567"/>
                    <a:pt x="8560" y="7500"/>
                    <a:pt x="8560" y="7365"/>
                  </a:cubicBezTo>
                  <a:cubicBezTo>
                    <a:pt x="8627" y="6693"/>
                    <a:pt x="8560" y="5987"/>
                    <a:pt x="8392" y="5349"/>
                  </a:cubicBezTo>
                  <a:cubicBezTo>
                    <a:pt x="8258" y="4811"/>
                    <a:pt x="8090" y="4307"/>
                    <a:pt x="7854" y="3803"/>
                  </a:cubicBezTo>
                  <a:cubicBezTo>
                    <a:pt x="7384" y="2862"/>
                    <a:pt x="6712" y="2022"/>
                    <a:pt x="5872" y="1417"/>
                  </a:cubicBezTo>
                  <a:cubicBezTo>
                    <a:pt x="5670" y="1249"/>
                    <a:pt x="5502" y="1114"/>
                    <a:pt x="5267" y="980"/>
                  </a:cubicBezTo>
                  <a:cubicBezTo>
                    <a:pt x="5065" y="846"/>
                    <a:pt x="4830" y="745"/>
                    <a:pt x="4595" y="610"/>
                  </a:cubicBezTo>
                  <a:cubicBezTo>
                    <a:pt x="4158" y="409"/>
                    <a:pt x="3687" y="241"/>
                    <a:pt x="3217" y="140"/>
                  </a:cubicBezTo>
                  <a:cubicBezTo>
                    <a:pt x="2847" y="73"/>
                    <a:pt x="2410" y="5"/>
                    <a:pt x="2040" y="5"/>
                  </a:cubicBezTo>
                  <a:cubicBezTo>
                    <a:pt x="1970" y="2"/>
                    <a:pt x="1901" y="0"/>
                    <a:pt x="1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1021125" y="4427700"/>
              <a:ext cx="21025" cy="21025"/>
            </a:xfrm>
            <a:custGeom>
              <a:avLst/>
              <a:gdLst/>
              <a:ahLst/>
              <a:cxnLst/>
              <a:rect l="l" t="t" r="r" b="b"/>
              <a:pathLst>
                <a:path w="841" h="841" extrusionOk="0">
                  <a:moveTo>
                    <a:pt x="437" y="1"/>
                  </a:moveTo>
                  <a:cubicBezTo>
                    <a:pt x="202" y="1"/>
                    <a:pt x="1" y="202"/>
                    <a:pt x="1" y="404"/>
                  </a:cubicBezTo>
                  <a:cubicBezTo>
                    <a:pt x="1" y="605"/>
                    <a:pt x="202" y="841"/>
                    <a:pt x="437" y="841"/>
                  </a:cubicBezTo>
                  <a:cubicBezTo>
                    <a:pt x="639" y="841"/>
                    <a:pt x="841" y="673"/>
                    <a:pt x="841" y="404"/>
                  </a:cubicBezTo>
                  <a:cubicBezTo>
                    <a:pt x="841" y="169"/>
                    <a:pt x="673" y="1"/>
                    <a:pt x="4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506950" y="4125250"/>
              <a:ext cx="163025" cy="106925"/>
            </a:xfrm>
            <a:custGeom>
              <a:avLst/>
              <a:gdLst/>
              <a:ahLst/>
              <a:cxnLst/>
              <a:rect l="l" t="t" r="r" b="b"/>
              <a:pathLst>
                <a:path w="6521" h="4277" extrusionOk="0">
                  <a:moveTo>
                    <a:pt x="1143" y="0"/>
                  </a:moveTo>
                  <a:cubicBezTo>
                    <a:pt x="807" y="34"/>
                    <a:pt x="505" y="68"/>
                    <a:pt x="202" y="68"/>
                  </a:cubicBezTo>
                  <a:cubicBezTo>
                    <a:pt x="102" y="68"/>
                    <a:pt x="1" y="169"/>
                    <a:pt x="1" y="269"/>
                  </a:cubicBezTo>
                  <a:cubicBezTo>
                    <a:pt x="1" y="370"/>
                    <a:pt x="102" y="505"/>
                    <a:pt x="202" y="505"/>
                  </a:cubicBezTo>
                  <a:cubicBezTo>
                    <a:pt x="404" y="471"/>
                    <a:pt x="606" y="454"/>
                    <a:pt x="803" y="454"/>
                  </a:cubicBezTo>
                  <a:cubicBezTo>
                    <a:pt x="1001" y="454"/>
                    <a:pt x="1194" y="471"/>
                    <a:pt x="1379" y="505"/>
                  </a:cubicBezTo>
                  <a:cubicBezTo>
                    <a:pt x="1849" y="538"/>
                    <a:pt x="2286" y="673"/>
                    <a:pt x="2689" y="841"/>
                  </a:cubicBezTo>
                  <a:cubicBezTo>
                    <a:pt x="3025" y="1009"/>
                    <a:pt x="3361" y="1210"/>
                    <a:pt x="3697" y="1412"/>
                  </a:cubicBezTo>
                  <a:cubicBezTo>
                    <a:pt x="4034" y="1681"/>
                    <a:pt x="4336" y="1950"/>
                    <a:pt x="4571" y="2286"/>
                  </a:cubicBezTo>
                  <a:cubicBezTo>
                    <a:pt x="4806" y="2555"/>
                    <a:pt x="4975" y="2857"/>
                    <a:pt x="5109" y="3126"/>
                  </a:cubicBezTo>
                  <a:cubicBezTo>
                    <a:pt x="5277" y="3428"/>
                    <a:pt x="5445" y="3764"/>
                    <a:pt x="5579" y="4067"/>
                  </a:cubicBezTo>
                  <a:cubicBezTo>
                    <a:pt x="5663" y="4207"/>
                    <a:pt x="5841" y="4277"/>
                    <a:pt x="6014" y="4277"/>
                  </a:cubicBezTo>
                  <a:cubicBezTo>
                    <a:pt x="6049" y="4277"/>
                    <a:pt x="6083" y="4274"/>
                    <a:pt x="6117" y="4268"/>
                  </a:cubicBezTo>
                  <a:cubicBezTo>
                    <a:pt x="6252" y="4235"/>
                    <a:pt x="6352" y="4134"/>
                    <a:pt x="6420" y="4067"/>
                  </a:cubicBezTo>
                  <a:cubicBezTo>
                    <a:pt x="6520" y="3932"/>
                    <a:pt x="6520" y="3798"/>
                    <a:pt x="6487" y="3697"/>
                  </a:cubicBezTo>
                  <a:cubicBezTo>
                    <a:pt x="6386" y="3361"/>
                    <a:pt x="6252" y="3025"/>
                    <a:pt x="6083" y="2689"/>
                  </a:cubicBezTo>
                  <a:cubicBezTo>
                    <a:pt x="5915" y="2386"/>
                    <a:pt x="5714" y="2084"/>
                    <a:pt x="5512" y="1849"/>
                  </a:cubicBezTo>
                  <a:cubicBezTo>
                    <a:pt x="5311" y="1580"/>
                    <a:pt x="5042" y="1378"/>
                    <a:pt x="4840" y="1210"/>
                  </a:cubicBezTo>
                  <a:cubicBezTo>
                    <a:pt x="4571" y="1009"/>
                    <a:pt x="4302" y="841"/>
                    <a:pt x="4000" y="673"/>
                  </a:cubicBezTo>
                  <a:lnTo>
                    <a:pt x="3126" y="269"/>
                  </a:lnTo>
                  <a:cubicBezTo>
                    <a:pt x="2824" y="202"/>
                    <a:pt x="2521" y="101"/>
                    <a:pt x="2185" y="68"/>
                  </a:cubicBezTo>
                  <a:cubicBezTo>
                    <a:pt x="1849" y="34"/>
                    <a:pt x="1480" y="0"/>
                    <a:pt x="1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864850" y="4436950"/>
              <a:ext cx="108425" cy="101675"/>
            </a:xfrm>
            <a:custGeom>
              <a:avLst/>
              <a:gdLst/>
              <a:ahLst/>
              <a:cxnLst/>
              <a:rect l="l" t="t" r="r" b="b"/>
              <a:pathLst>
                <a:path w="4337" h="4067" extrusionOk="0">
                  <a:moveTo>
                    <a:pt x="2118" y="0"/>
                  </a:moveTo>
                  <a:cubicBezTo>
                    <a:pt x="1984" y="0"/>
                    <a:pt x="1849" y="0"/>
                    <a:pt x="1748" y="34"/>
                  </a:cubicBezTo>
                  <a:cubicBezTo>
                    <a:pt x="1177" y="135"/>
                    <a:pt x="740" y="471"/>
                    <a:pt x="438" y="874"/>
                  </a:cubicBezTo>
                  <a:cubicBezTo>
                    <a:pt x="135" y="1344"/>
                    <a:pt x="1" y="1882"/>
                    <a:pt x="102" y="2386"/>
                  </a:cubicBezTo>
                  <a:cubicBezTo>
                    <a:pt x="270" y="3361"/>
                    <a:pt x="1110" y="4066"/>
                    <a:pt x="2118" y="4066"/>
                  </a:cubicBezTo>
                  <a:cubicBezTo>
                    <a:pt x="2253" y="4066"/>
                    <a:pt x="2353" y="4066"/>
                    <a:pt x="2488" y="4033"/>
                  </a:cubicBezTo>
                  <a:cubicBezTo>
                    <a:pt x="3597" y="3831"/>
                    <a:pt x="4336" y="2756"/>
                    <a:pt x="4134" y="1680"/>
                  </a:cubicBezTo>
                  <a:cubicBezTo>
                    <a:pt x="3966" y="672"/>
                    <a:pt x="3126" y="0"/>
                    <a:pt x="21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356575" y="4440300"/>
              <a:ext cx="108400" cy="101675"/>
            </a:xfrm>
            <a:custGeom>
              <a:avLst/>
              <a:gdLst/>
              <a:ahLst/>
              <a:cxnLst/>
              <a:rect l="l" t="t" r="r" b="b"/>
              <a:pathLst>
                <a:path w="4336" h="4067" extrusionOk="0">
                  <a:moveTo>
                    <a:pt x="2252" y="1"/>
                  </a:moveTo>
                  <a:cubicBezTo>
                    <a:pt x="2118" y="1"/>
                    <a:pt x="1983" y="1"/>
                    <a:pt x="1849" y="34"/>
                  </a:cubicBezTo>
                  <a:cubicBezTo>
                    <a:pt x="773" y="236"/>
                    <a:pt x="0" y="1278"/>
                    <a:pt x="236" y="2387"/>
                  </a:cubicBezTo>
                  <a:cubicBezTo>
                    <a:pt x="404" y="3361"/>
                    <a:pt x="1244" y="4067"/>
                    <a:pt x="2252" y="4067"/>
                  </a:cubicBezTo>
                  <a:cubicBezTo>
                    <a:pt x="2353" y="4067"/>
                    <a:pt x="2487" y="4067"/>
                    <a:pt x="2622" y="4033"/>
                  </a:cubicBezTo>
                  <a:cubicBezTo>
                    <a:pt x="3159" y="3932"/>
                    <a:pt x="3630" y="3596"/>
                    <a:pt x="3932" y="3193"/>
                  </a:cubicBezTo>
                  <a:cubicBezTo>
                    <a:pt x="4201" y="2723"/>
                    <a:pt x="4336" y="2185"/>
                    <a:pt x="4268" y="1681"/>
                  </a:cubicBezTo>
                  <a:cubicBezTo>
                    <a:pt x="4033" y="673"/>
                    <a:pt x="3193" y="1"/>
                    <a:pt x="2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439750" y="4377675"/>
              <a:ext cx="89075" cy="83900"/>
            </a:xfrm>
            <a:custGeom>
              <a:avLst/>
              <a:gdLst/>
              <a:ahLst/>
              <a:cxnLst/>
              <a:rect l="l" t="t" r="r" b="b"/>
              <a:pathLst>
                <a:path w="3563" h="3356" extrusionOk="0">
                  <a:moveTo>
                    <a:pt x="1796" y="1"/>
                  </a:moveTo>
                  <a:cubicBezTo>
                    <a:pt x="1714" y="1"/>
                    <a:pt x="1631" y="7"/>
                    <a:pt x="1546" y="19"/>
                  </a:cubicBezTo>
                  <a:cubicBezTo>
                    <a:pt x="639" y="153"/>
                    <a:pt x="0" y="993"/>
                    <a:pt x="135" y="1901"/>
                  </a:cubicBezTo>
                  <a:cubicBezTo>
                    <a:pt x="260" y="2716"/>
                    <a:pt x="1000" y="3356"/>
                    <a:pt x="1836" y="3356"/>
                  </a:cubicBezTo>
                  <a:cubicBezTo>
                    <a:pt x="1896" y="3356"/>
                    <a:pt x="1956" y="3352"/>
                    <a:pt x="2017" y="3346"/>
                  </a:cubicBezTo>
                  <a:cubicBezTo>
                    <a:pt x="2958" y="3211"/>
                    <a:pt x="3563" y="2371"/>
                    <a:pt x="3462" y="1430"/>
                  </a:cubicBezTo>
                  <a:cubicBezTo>
                    <a:pt x="3339" y="604"/>
                    <a:pt x="2632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97650" y="4376850"/>
              <a:ext cx="89925" cy="83075"/>
            </a:xfrm>
            <a:custGeom>
              <a:avLst/>
              <a:gdLst/>
              <a:ahLst/>
              <a:cxnLst/>
              <a:rect l="l" t="t" r="r" b="b"/>
              <a:pathLst>
                <a:path w="3597" h="3323" extrusionOk="0">
                  <a:moveTo>
                    <a:pt x="1822" y="0"/>
                  </a:moveTo>
                  <a:cubicBezTo>
                    <a:pt x="1742" y="0"/>
                    <a:pt x="1661" y="6"/>
                    <a:pt x="1580" y="18"/>
                  </a:cubicBezTo>
                  <a:cubicBezTo>
                    <a:pt x="639" y="119"/>
                    <a:pt x="0" y="959"/>
                    <a:pt x="135" y="1900"/>
                  </a:cubicBezTo>
                  <a:cubicBezTo>
                    <a:pt x="260" y="2713"/>
                    <a:pt x="996" y="3322"/>
                    <a:pt x="1828" y="3322"/>
                  </a:cubicBezTo>
                  <a:cubicBezTo>
                    <a:pt x="1890" y="3322"/>
                    <a:pt x="1953" y="3319"/>
                    <a:pt x="2017" y="3312"/>
                  </a:cubicBezTo>
                  <a:cubicBezTo>
                    <a:pt x="2958" y="3211"/>
                    <a:pt x="3596" y="2371"/>
                    <a:pt x="3462" y="1430"/>
                  </a:cubicBezTo>
                  <a:cubicBezTo>
                    <a:pt x="3339" y="604"/>
                    <a:pt x="2632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623750" y="4473900"/>
              <a:ext cx="89075" cy="37425"/>
            </a:xfrm>
            <a:custGeom>
              <a:avLst/>
              <a:gdLst/>
              <a:ahLst/>
              <a:cxnLst/>
              <a:rect l="l" t="t" r="r" b="b"/>
              <a:pathLst>
                <a:path w="3563" h="1497" extrusionOk="0">
                  <a:moveTo>
                    <a:pt x="1882" y="1"/>
                  </a:moveTo>
                  <a:cubicBezTo>
                    <a:pt x="1512" y="1"/>
                    <a:pt x="1210" y="1"/>
                    <a:pt x="907" y="68"/>
                  </a:cubicBezTo>
                  <a:cubicBezTo>
                    <a:pt x="739" y="102"/>
                    <a:pt x="639" y="169"/>
                    <a:pt x="504" y="236"/>
                  </a:cubicBezTo>
                  <a:cubicBezTo>
                    <a:pt x="403" y="270"/>
                    <a:pt x="370" y="337"/>
                    <a:pt x="269" y="371"/>
                  </a:cubicBezTo>
                  <a:lnTo>
                    <a:pt x="168" y="505"/>
                  </a:lnTo>
                  <a:cubicBezTo>
                    <a:pt x="101" y="539"/>
                    <a:pt x="67" y="572"/>
                    <a:pt x="34" y="673"/>
                  </a:cubicBezTo>
                  <a:cubicBezTo>
                    <a:pt x="0" y="707"/>
                    <a:pt x="0" y="740"/>
                    <a:pt x="0" y="841"/>
                  </a:cubicBezTo>
                  <a:cubicBezTo>
                    <a:pt x="0" y="942"/>
                    <a:pt x="67" y="1043"/>
                    <a:pt x="202" y="1110"/>
                  </a:cubicBezTo>
                  <a:cubicBezTo>
                    <a:pt x="336" y="1211"/>
                    <a:pt x="504" y="1278"/>
                    <a:pt x="706" y="1345"/>
                  </a:cubicBezTo>
                  <a:cubicBezTo>
                    <a:pt x="874" y="1412"/>
                    <a:pt x="1042" y="1446"/>
                    <a:pt x="1210" y="1446"/>
                  </a:cubicBezTo>
                  <a:cubicBezTo>
                    <a:pt x="1411" y="1479"/>
                    <a:pt x="1613" y="1496"/>
                    <a:pt x="1811" y="1496"/>
                  </a:cubicBezTo>
                  <a:cubicBezTo>
                    <a:pt x="2008" y="1496"/>
                    <a:pt x="2201" y="1479"/>
                    <a:pt x="2386" y="1446"/>
                  </a:cubicBezTo>
                  <a:cubicBezTo>
                    <a:pt x="2520" y="1412"/>
                    <a:pt x="2621" y="1412"/>
                    <a:pt x="2756" y="1379"/>
                  </a:cubicBezTo>
                  <a:cubicBezTo>
                    <a:pt x="2957" y="1278"/>
                    <a:pt x="3193" y="1211"/>
                    <a:pt x="3361" y="1110"/>
                  </a:cubicBezTo>
                  <a:cubicBezTo>
                    <a:pt x="3394" y="1110"/>
                    <a:pt x="3394" y="1110"/>
                    <a:pt x="3428" y="1076"/>
                  </a:cubicBezTo>
                  <a:cubicBezTo>
                    <a:pt x="3461" y="1043"/>
                    <a:pt x="3529" y="1009"/>
                    <a:pt x="3529" y="942"/>
                  </a:cubicBezTo>
                  <a:cubicBezTo>
                    <a:pt x="3562" y="908"/>
                    <a:pt x="3529" y="875"/>
                    <a:pt x="3529" y="841"/>
                  </a:cubicBezTo>
                  <a:cubicBezTo>
                    <a:pt x="3428" y="673"/>
                    <a:pt x="3361" y="539"/>
                    <a:pt x="3226" y="438"/>
                  </a:cubicBezTo>
                  <a:cubicBezTo>
                    <a:pt x="3092" y="337"/>
                    <a:pt x="2957" y="270"/>
                    <a:pt x="2857" y="202"/>
                  </a:cubicBezTo>
                  <a:cubicBezTo>
                    <a:pt x="2554" y="68"/>
                    <a:pt x="2218" y="1"/>
                    <a:pt x="18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593500" y="4409225"/>
              <a:ext cx="155450" cy="105200"/>
            </a:xfrm>
            <a:custGeom>
              <a:avLst/>
              <a:gdLst/>
              <a:ahLst/>
              <a:cxnLst/>
              <a:rect l="l" t="t" r="r" b="b"/>
              <a:pathLst>
                <a:path w="6218" h="4208" extrusionOk="0">
                  <a:moveTo>
                    <a:pt x="4537" y="2924"/>
                  </a:moveTo>
                  <a:lnTo>
                    <a:pt x="4537" y="2924"/>
                  </a:lnTo>
                  <a:cubicBezTo>
                    <a:pt x="4705" y="3025"/>
                    <a:pt x="4806" y="3193"/>
                    <a:pt x="4907" y="3361"/>
                  </a:cubicBezTo>
                  <a:cubicBezTo>
                    <a:pt x="4772" y="3193"/>
                    <a:pt x="4638" y="3025"/>
                    <a:pt x="4537" y="2924"/>
                  </a:cubicBezTo>
                  <a:close/>
                  <a:moveTo>
                    <a:pt x="2903" y="2630"/>
                  </a:moveTo>
                  <a:cubicBezTo>
                    <a:pt x="3016" y="2630"/>
                    <a:pt x="3126" y="2638"/>
                    <a:pt x="3226" y="2655"/>
                  </a:cubicBezTo>
                  <a:cubicBezTo>
                    <a:pt x="3394" y="2689"/>
                    <a:pt x="3596" y="2756"/>
                    <a:pt x="3764" y="2823"/>
                  </a:cubicBezTo>
                  <a:cubicBezTo>
                    <a:pt x="3932" y="2924"/>
                    <a:pt x="4067" y="2991"/>
                    <a:pt x="4201" y="3092"/>
                  </a:cubicBezTo>
                  <a:cubicBezTo>
                    <a:pt x="4302" y="3193"/>
                    <a:pt x="4403" y="3294"/>
                    <a:pt x="4403" y="3327"/>
                  </a:cubicBezTo>
                  <a:cubicBezTo>
                    <a:pt x="4436" y="3428"/>
                    <a:pt x="4470" y="3462"/>
                    <a:pt x="4503" y="3495"/>
                  </a:cubicBezTo>
                  <a:cubicBezTo>
                    <a:pt x="4403" y="3596"/>
                    <a:pt x="4268" y="3630"/>
                    <a:pt x="4167" y="3663"/>
                  </a:cubicBezTo>
                  <a:cubicBezTo>
                    <a:pt x="4067" y="3663"/>
                    <a:pt x="3966" y="3697"/>
                    <a:pt x="3831" y="3764"/>
                  </a:cubicBezTo>
                  <a:cubicBezTo>
                    <a:pt x="3663" y="3798"/>
                    <a:pt x="3428" y="3831"/>
                    <a:pt x="3260" y="3831"/>
                  </a:cubicBezTo>
                  <a:cubicBezTo>
                    <a:pt x="3162" y="3841"/>
                    <a:pt x="3063" y="3845"/>
                    <a:pt x="2966" y="3845"/>
                  </a:cubicBezTo>
                  <a:cubicBezTo>
                    <a:pt x="2730" y="3845"/>
                    <a:pt x="2499" y="3821"/>
                    <a:pt x="2285" y="3798"/>
                  </a:cubicBezTo>
                  <a:cubicBezTo>
                    <a:pt x="1983" y="3764"/>
                    <a:pt x="1748" y="3663"/>
                    <a:pt x="1479" y="3529"/>
                  </a:cubicBezTo>
                  <a:lnTo>
                    <a:pt x="1244" y="3428"/>
                  </a:lnTo>
                  <a:cubicBezTo>
                    <a:pt x="1277" y="3361"/>
                    <a:pt x="1277" y="3327"/>
                    <a:pt x="1311" y="3294"/>
                  </a:cubicBezTo>
                  <a:cubicBezTo>
                    <a:pt x="1412" y="3159"/>
                    <a:pt x="1513" y="3092"/>
                    <a:pt x="1613" y="2991"/>
                  </a:cubicBezTo>
                  <a:cubicBezTo>
                    <a:pt x="1748" y="2924"/>
                    <a:pt x="1882" y="2823"/>
                    <a:pt x="1983" y="2789"/>
                  </a:cubicBezTo>
                  <a:cubicBezTo>
                    <a:pt x="2084" y="2756"/>
                    <a:pt x="2218" y="2756"/>
                    <a:pt x="2285" y="2689"/>
                  </a:cubicBezTo>
                  <a:cubicBezTo>
                    <a:pt x="2386" y="2689"/>
                    <a:pt x="2453" y="2655"/>
                    <a:pt x="2554" y="2655"/>
                  </a:cubicBezTo>
                  <a:cubicBezTo>
                    <a:pt x="2672" y="2638"/>
                    <a:pt x="2790" y="2630"/>
                    <a:pt x="2903" y="2630"/>
                  </a:cubicBezTo>
                  <a:close/>
                  <a:moveTo>
                    <a:pt x="1244" y="0"/>
                  </a:moveTo>
                  <a:cubicBezTo>
                    <a:pt x="1109" y="0"/>
                    <a:pt x="1042" y="0"/>
                    <a:pt x="908" y="67"/>
                  </a:cubicBezTo>
                  <a:cubicBezTo>
                    <a:pt x="836" y="91"/>
                    <a:pt x="782" y="115"/>
                    <a:pt x="768" y="115"/>
                  </a:cubicBezTo>
                  <a:cubicBezTo>
                    <a:pt x="762" y="115"/>
                    <a:pt x="763" y="111"/>
                    <a:pt x="773" y="101"/>
                  </a:cubicBezTo>
                  <a:lnTo>
                    <a:pt x="773" y="101"/>
                  </a:lnTo>
                  <a:cubicBezTo>
                    <a:pt x="605" y="168"/>
                    <a:pt x="504" y="269"/>
                    <a:pt x="404" y="370"/>
                  </a:cubicBezTo>
                  <a:cubicBezTo>
                    <a:pt x="168" y="639"/>
                    <a:pt x="67" y="1008"/>
                    <a:pt x="34" y="1277"/>
                  </a:cubicBezTo>
                  <a:cubicBezTo>
                    <a:pt x="0" y="1613"/>
                    <a:pt x="34" y="1949"/>
                    <a:pt x="101" y="2285"/>
                  </a:cubicBezTo>
                  <a:cubicBezTo>
                    <a:pt x="202" y="2554"/>
                    <a:pt x="336" y="2857"/>
                    <a:pt x="504" y="3058"/>
                  </a:cubicBezTo>
                  <a:cubicBezTo>
                    <a:pt x="840" y="3529"/>
                    <a:pt x="1344" y="3865"/>
                    <a:pt x="1916" y="4033"/>
                  </a:cubicBezTo>
                  <a:cubicBezTo>
                    <a:pt x="2299" y="4161"/>
                    <a:pt x="2683" y="4208"/>
                    <a:pt x="3066" y="4208"/>
                  </a:cubicBezTo>
                  <a:cubicBezTo>
                    <a:pt x="3288" y="4208"/>
                    <a:pt x="3509" y="4192"/>
                    <a:pt x="3730" y="4167"/>
                  </a:cubicBezTo>
                  <a:cubicBezTo>
                    <a:pt x="3865" y="4134"/>
                    <a:pt x="3932" y="4134"/>
                    <a:pt x="4067" y="4066"/>
                  </a:cubicBezTo>
                  <a:cubicBezTo>
                    <a:pt x="4571" y="3966"/>
                    <a:pt x="4974" y="3730"/>
                    <a:pt x="5377" y="3462"/>
                  </a:cubicBezTo>
                  <a:cubicBezTo>
                    <a:pt x="5579" y="3294"/>
                    <a:pt x="5780" y="3025"/>
                    <a:pt x="5915" y="2823"/>
                  </a:cubicBezTo>
                  <a:cubicBezTo>
                    <a:pt x="6049" y="2554"/>
                    <a:pt x="6150" y="2285"/>
                    <a:pt x="6217" y="1983"/>
                  </a:cubicBezTo>
                  <a:lnTo>
                    <a:pt x="6217" y="1479"/>
                  </a:lnTo>
                  <a:cubicBezTo>
                    <a:pt x="6217" y="1311"/>
                    <a:pt x="6150" y="1143"/>
                    <a:pt x="6117" y="1008"/>
                  </a:cubicBezTo>
                  <a:cubicBezTo>
                    <a:pt x="5982" y="672"/>
                    <a:pt x="5814" y="437"/>
                    <a:pt x="5612" y="269"/>
                  </a:cubicBezTo>
                  <a:cubicBezTo>
                    <a:pt x="5478" y="168"/>
                    <a:pt x="5344" y="135"/>
                    <a:pt x="5209" y="101"/>
                  </a:cubicBezTo>
                  <a:cubicBezTo>
                    <a:pt x="5008" y="101"/>
                    <a:pt x="4839" y="101"/>
                    <a:pt x="4671" y="135"/>
                  </a:cubicBezTo>
                  <a:cubicBezTo>
                    <a:pt x="4571" y="135"/>
                    <a:pt x="4470" y="168"/>
                    <a:pt x="4403" y="202"/>
                  </a:cubicBezTo>
                  <a:cubicBezTo>
                    <a:pt x="4335" y="202"/>
                    <a:pt x="4268" y="269"/>
                    <a:pt x="4235" y="303"/>
                  </a:cubicBezTo>
                  <a:cubicBezTo>
                    <a:pt x="4100" y="370"/>
                    <a:pt x="3966" y="437"/>
                    <a:pt x="3831" y="504"/>
                  </a:cubicBezTo>
                  <a:cubicBezTo>
                    <a:pt x="3663" y="605"/>
                    <a:pt x="3529" y="672"/>
                    <a:pt x="3260" y="773"/>
                  </a:cubicBezTo>
                  <a:lnTo>
                    <a:pt x="3058" y="773"/>
                  </a:lnTo>
                  <a:cubicBezTo>
                    <a:pt x="2924" y="773"/>
                    <a:pt x="2790" y="672"/>
                    <a:pt x="2655" y="639"/>
                  </a:cubicBezTo>
                  <a:cubicBezTo>
                    <a:pt x="2554" y="605"/>
                    <a:pt x="2420" y="504"/>
                    <a:pt x="2285" y="437"/>
                  </a:cubicBezTo>
                  <a:cubicBezTo>
                    <a:pt x="2218" y="403"/>
                    <a:pt x="2084" y="303"/>
                    <a:pt x="1983" y="269"/>
                  </a:cubicBezTo>
                  <a:cubicBezTo>
                    <a:pt x="1882" y="168"/>
                    <a:pt x="1748" y="135"/>
                    <a:pt x="1613" y="101"/>
                  </a:cubicBezTo>
                  <a:cubicBezTo>
                    <a:pt x="1513" y="67"/>
                    <a:pt x="1378" y="0"/>
                    <a:pt x="1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" name="Google Shape;289;p28"/>
          <p:cNvGrpSpPr/>
          <p:nvPr/>
        </p:nvGrpSpPr>
        <p:grpSpPr>
          <a:xfrm>
            <a:off x="2087985" y="965750"/>
            <a:ext cx="925475" cy="461036"/>
            <a:chOff x="6950025" y="3485050"/>
            <a:chExt cx="672975" cy="335250"/>
          </a:xfrm>
        </p:grpSpPr>
        <p:sp>
          <p:nvSpPr>
            <p:cNvPr id="290" name="Google Shape;290;p28"/>
            <p:cNvSpPr/>
            <p:nvPr/>
          </p:nvSpPr>
          <p:spPr>
            <a:xfrm>
              <a:off x="6950025" y="3485050"/>
              <a:ext cx="672975" cy="335250"/>
            </a:xfrm>
            <a:custGeom>
              <a:avLst/>
              <a:gdLst/>
              <a:ahLst/>
              <a:cxnLst/>
              <a:rect l="l" t="t" r="r" b="b"/>
              <a:pathLst>
                <a:path w="26919" h="13410" extrusionOk="0">
                  <a:moveTo>
                    <a:pt x="16333" y="1"/>
                  </a:moveTo>
                  <a:cubicBezTo>
                    <a:pt x="16098" y="1"/>
                    <a:pt x="15795" y="1"/>
                    <a:pt x="15594" y="135"/>
                  </a:cubicBezTo>
                  <a:cubicBezTo>
                    <a:pt x="15123" y="169"/>
                    <a:pt x="14686" y="270"/>
                    <a:pt x="14317" y="371"/>
                  </a:cubicBezTo>
                  <a:cubicBezTo>
                    <a:pt x="13443" y="673"/>
                    <a:pt x="12670" y="1110"/>
                    <a:pt x="12099" y="1681"/>
                  </a:cubicBezTo>
                  <a:cubicBezTo>
                    <a:pt x="11460" y="2320"/>
                    <a:pt x="10990" y="3126"/>
                    <a:pt x="10754" y="3966"/>
                  </a:cubicBezTo>
                  <a:cubicBezTo>
                    <a:pt x="10620" y="4370"/>
                    <a:pt x="10553" y="4840"/>
                    <a:pt x="10553" y="5277"/>
                  </a:cubicBezTo>
                  <a:cubicBezTo>
                    <a:pt x="10486" y="5546"/>
                    <a:pt x="10553" y="5848"/>
                    <a:pt x="10586" y="6151"/>
                  </a:cubicBezTo>
                  <a:lnTo>
                    <a:pt x="10318" y="6151"/>
                  </a:lnTo>
                  <a:cubicBezTo>
                    <a:pt x="10250" y="6151"/>
                    <a:pt x="10116" y="6151"/>
                    <a:pt x="10049" y="6184"/>
                  </a:cubicBezTo>
                  <a:cubicBezTo>
                    <a:pt x="9881" y="6218"/>
                    <a:pt x="9713" y="6319"/>
                    <a:pt x="9578" y="6453"/>
                  </a:cubicBezTo>
                  <a:cubicBezTo>
                    <a:pt x="9545" y="6487"/>
                    <a:pt x="9477" y="6520"/>
                    <a:pt x="9477" y="6554"/>
                  </a:cubicBezTo>
                  <a:lnTo>
                    <a:pt x="9410" y="6453"/>
                  </a:lnTo>
                  <a:cubicBezTo>
                    <a:pt x="9242" y="6218"/>
                    <a:pt x="9108" y="5983"/>
                    <a:pt x="8906" y="5815"/>
                  </a:cubicBezTo>
                  <a:cubicBezTo>
                    <a:pt x="8738" y="5647"/>
                    <a:pt x="8570" y="5512"/>
                    <a:pt x="8368" y="5445"/>
                  </a:cubicBezTo>
                  <a:cubicBezTo>
                    <a:pt x="8133" y="5344"/>
                    <a:pt x="7932" y="5311"/>
                    <a:pt x="7764" y="5277"/>
                  </a:cubicBezTo>
                  <a:cubicBezTo>
                    <a:pt x="7596" y="5210"/>
                    <a:pt x="7428" y="5210"/>
                    <a:pt x="7293" y="5210"/>
                  </a:cubicBezTo>
                  <a:cubicBezTo>
                    <a:pt x="7058" y="5210"/>
                    <a:pt x="6856" y="5277"/>
                    <a:pt x="6587" y="5311"/>
                  </a:cubicBezTo>
                  <a:cubicBezTo>
                    <a:pt x="6218" y="5445"/>
                    <a:pt x="5848" y="5613"/>
                    <a:pt x="5546" y="5815"/>
                  </a:cubicBezTo>
                  <a:cubicBezTo>
                    <a:pt x="5210" y="6050"/>
                    <a:pt x="4907" y="6352"/>
                    <a:pt x="4705" y="6688"/>
                  </a:cubicBezTo>
                  <a:cubicBezTo>
                    <a:pt x="4605" y="6823"/>
                    <a:pt x="4537" y="6991"/>
                    <a:pt x="4437" y="7193"/>
                  </a:cubicBezTo>
                  <a:cubicBezTo>
                    <a:pt x="4403" y="7394"/>
                    <a:pt x="4336" y="7562"/>
                    <a:pt x="4336" y="7730"/>
                  </a:cubicBezTo>
                  <a:cubicBezTo>
                    <a:pt x="4269" y="7965"/>
                    <a:pt x="4269" y="8167"/>
                    <a:pt x="4336" y="8335"/>
                  </a:cubicBezTo>
                  <a:cubicBezTo>
                    <a:pt x="4369" y="8570"/>
                    <a:pt x="4403" y="8738"/>
                    <a:pt x="4504" y="8873"/>
                  </a:cubicBezTo>
                  <a:cubicBezTo>
                    <a:pt x="4571" y="9041"/>
                    <a:pt x="4672" y="9209"/>
                    <a:pt x="4739" y="9310"/>
                  </a:cubicBezTo>
                  <a:cubicBezTo>
                    <a:pt x="4571" y="9243"/>
                    <a:pt x="4403" y="9243"/>
                    <a:pt x="4235" y="9243"/>
                  </a:cubicBezTo>
                  <a:cubicBezTo>
                    <a:pt x="3899" y="9243"/>
                    <a:pt x="3529" y="9243"/>
                    <a:pt x="3160" y="9343"/>
                  </a:cubicBezTo>
                  <a:cubicBezTo>
                    <a:pt x="2387" y="9478"/>
                    <a:pt x="1748" y="9713"/>
                    <a:pt x="1244" y="10049"/>
                  </a:cubicBezTo>
                  <a:cubicBezTo>
                    <a:pt x="975" y="10217"/>
                    <a:pt x="706" y="10419"/>
                    <a:pt x="538" y="10688"/>
                  </a:cubicBezTo>
                  <a:cubicBezTo>
                    <a:pt x="337" y="10923"/>
                    <a:pt x="202" y="11225"/>
                    <a:pt x="135" y="11528"/>
                  </a:cubicBezTo>
                  <a:cubicBezTo>
                    <a:pt x="34" y="11864"/>
                    <a:pt x="1" y="12233"/>
                    <a:pt x="34" y="12569"/>
                  </a:cubicBezTo>
                  <a:cubicBezTo>
                    <a:pt x="34" y="12838"/>
                    <a:pt x="135" y="13040"/>
                    <a:pt x="236" y="13208"/>
                  </a:cubicBezTo>
                  <a:cubicBezTo>
                    <a:pt x="303" y="13275"/>
                    <a:pt x="337" y="13342"/>
                    <a:pt x="404" y="13410"/>
                  </a:cubicBezTo>
                  <a:lnTo>
                    <a:pt x="8301" y="13410"/>
                  </a:lnTo>
                  <a:cubicBezTo>
                    <a:pt x="12939" y="13376"/>
                    <a:pt x="17610" y="13376"/>
                    <a:pt x="22214" y="13376"/>
                  </a:cubicBezTo>
                  <a:lnTo>
                    <a:pt x="25575" y="13376"/>
                  </a:lnTo>
                  <a:cubicBezTo>
                    <a:pt x="25776" y="13208"/>
                    <a:pt x="26012" y="13006"/>
                    <a:pt x="26180" y="12771"/>
                  </a:cubicBezTo>
                  <a:cubicBezTo>
                    <a:pt x="26415" y="12435"/>
                    <a:pt x="26616" y="12065"/>
                    <a:pt x="26751" y="11662"/>
                  </a:cubicBezTo>
                  <a:cubicBezTo>
                    <a:pt x="26784" y="11427"/>
                    <a:pt x="26852" y="11225"/>
                    <a:pt x="26885" y="10990"/>
                  </a:cubicBezTo>
                  <a:cubicBezTo>
                    <a:pt x="26919" y="10721"/>
                    <a:pt x="26919" y="10553"/>
                    <a:pt x="26919" y="10352"/>
                  </a:cubicBezTo>
                  <a:cubicBezTo>
                    <a:pt x="26885" y="9982"/>
                    <a:pt x="26784" y="9579"/>
                    <a:pt x="26616" y="9243"/>
                  </a:cubicBezTo>
                  <a:cubicBezTo>
                    <a:pt x="26448" y="8906"/>
                    <a:pt x="26247" y="8570"/>
                    <a:pt x="25944" y="8335"/>
                  </a:cubicBezTo>
                  <a:cubicBezTo>
                    <a:pt x="25373" y="7797"/>
                    <a:pt x="24667" y="7461"/>
                    <a:pt x="23894" y="7327"/>
                  </a:cubicBezTo>
                  <a:cubicBezTo>
                    <a:pt x="23726" y="7293"/>
                    <a:pt x="23558" y="7293"/>
                    <a:pt x="23424" y="7293"/>
                  </a:cubicBezTo>
                  <a:cubicBezTo>
                    <a:pt x="23222" y="7293"/>
                    <a:pt x="22987" y="7327"/>
                    <a:pt x="22752" y="7361"/>
                  </a:cubicBezTo>
                  <a:cubicBezTo>
                    <a:pt x="22584" y="7394"/>
                    <a:pt x="22483" y="7461"/>
                    <a:pt x="22382" y="7495"/>
                  </a:cubicBezTo>
                  <a:cubicBezTo>
                    <a:pt x="22483" y="7361"/>
                    <a:pt x="22517" y="7226"/>
                    <a:pt x="22584" y="7125"/>
                  </a:cubicBezTo>
                  <a:cubicBezTo>
                    <a:pt x="22819" y="6688"/>
                    <a:pt x="22920" y="6285"/>
                    <a:pt x="22987" y="5848"/>
                  </a:cubicBezTo>
                  <a:cubicBezTo>
                    <a:pt x="23054" y="5378"/>
                    <a:pt x="23021" y="4975"/>
                    <a:pt x="22920" y="4538"/>
                  </a:cubicBezTo>
                  <a:cubicBezTo>
                    <a:pt x="22718" y="3698"/>
                    <a:pt x="22248" y="2857"/>
                    <a:pt x="21576" y="2152"/>
                  </a:cubicBezTo>
                  <a:cubicBezTo>
                    <a:pt x="21239" y="1816"/>
                    <a:pt x="20903" y="1513"/>
                    <a:pt x="20567" y="1278"/>
                  </a:cubicBezTo>
                  <a:cubicBezTo>
                    <a:pt x="20198" y="1009"/>
                    <a:pt x="19828" y="807"/>
                    <a:pt x="19458" y="639"/>
                  </a:cubicBezTo>
                  <a:cubicBezTo>
                    <a:pt x="19022" y="471"/>
                    <a:pt x="18618" y="303"/>
                    <a:pt x="18181" y="236"/>
                  </a:cubicBezTo>
                  <a:cubicBezTo>
                    <a:pt x="17778" y="102"/>
                    <a:pt x="17308" y="68"/>
                    <a:pt x="168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950025" y="3488725"/>
              <a:ext cx="672975" cy="331575"/>
            </a:xfrm>
            <a:custGeom>
              <a:avLst/>
              <a:gdLst/>
              <a:ahLst/>
              <a:cxnLst/>
              <a:rect l="l" t="t" r="r" b="b"/>
              <a:pathLst>
                <a:path w="26919" h="13263" extrusionOk="0">
                  <a:moveTo>
                    <a:pt x="17671" y="1"/>
                  </a:moveTo>
                  <a:cubicBezTo>
                    <a:pt x="17531" y="1"/>
                    <a:pt x="17399" y="27"/>
                    <a:pt x="17274" y="89"/>
                  </a:cubicBezTo>
                  <a:cubicBezTo>
                    <a:pt x="17442" y="257"/>
                    <a:pt x="17644" y="459"/>
                    <a:pt x="17812" y="660"/>
                  </a:cubicBezTo>
                  <a:cubicBezTo>
                    <a:pt x="18013" y="929"/>
                    <a:pt x="18181" y="1165"/>
                    <a:pt x="18316" y="1433"/>
                  </a:cubicBezTo>
                  <a:cubicBezTo>
                    <a:pt x="18618" y="1971"/>
                    <a:pt x="18786" y="2542"/>
                    <a:pt x="18853" y="3147"/>
                  </a:cubicBezTo>
                  <a:cubicBezTo>
                    <a:pt x="18887" y="3483"/>
                    <a:pt x="18887" y="3853"/>
                    <a:pt x="18853" y="4189"/>
                  </a:cubicBezTo>
                  <a:cubicBezTo>
                    <a:pt x="18853" y="4357"/>
                    <a:pt x="18820" y="4525"/>
                    <a:pt x="18786" y="4693"/>
                  </a:cubicBezTo>
                  <a:cubicBezTo>
                    <a:pt x="18719" y="4861"/>
                    <a:pt x="18652" y="5029"/>
                    <a:pt x="18618" y="5197"/>
                  </a:cubicBezTo>
                  <a:cubicBezTo>
                    <a:pt x="18484" y="5533"/>
                    <a:pt x="18316" y="5836"/>
                    <a:pt x="18114" y="6138"/>
                  </a:cubicBezTo>
                  <a:cubicBezTo>
                    <a:pt x="17946" y="6373"/>
                    <a:pt x="17711" y="6575"/>
                    <a:pt x="17476" y="6743"/>
                  </a:cubicBezTo>
                  <a:cubicBezTo>
                    <a:pt x="17610" y="6743"/>
                    <a:pt x="17677" y="6810"/>
                    <a:pt x="17778" y="6810"/>
                  </a:cubicBezTo>
                  <a:cubicBezTo>
                    <a:pt x="17946" y="6810"/>
                    <a:pt x="18148" y="6878"/>
                    <a:pt x="18349" y="6911"/>
                  </a:cubicBezTo>
                  <a:cubicBezTo>
                    <a:pt x="18517" y="7012"/>
                    <a:pt x="18685" y="7046"/>
                    <a:pt x="18853" y="7146"/>
                  </a:cubicBezTo>
                  <a:cubicBezTo>
                    <a:pt x="19022" y="7214"/>
                    <a:pt x="19190" y="7314"/>
                    <a:pt x="19358" y="7415"/>
                  </a:cubicBezTo>
                  <a:cubicBezTo>
                    <a:pt x="19660" y="7650"/>
                    <a:pt x="19895" y="7919"/>
                    <a:pt x="20063" y="8255"/>
                  </a:cubicBezTo>
                  <a:cubicBezTo>
                    <a:pt x="20164" y="8423"/>
                    <a:pt x="20198" y="8659"/>
                    <a:pt x="20231" y="8827"/>
                  </a:cubicBezTo>
                  <a:cubicBezTo>
                    <a:pt x="20299" y="8927"/>
                    <a:pt x="20299" y="9028"/>
                    <a:pt x="20299" y="9096"/>
                  </a:cubicBezTo>
                  <a:lnTo>
                    <a:pt x="20299" y="9398"/>
                  </a:lnTo>
                  <a:cubicBezTo>
                    <a:pt x="20299" y="9734"/>
                    <a:pt x="20198" y="10036"/>
                    <a:pt x="20030" y="10339"/>
                  </a:cubicBezTo>
                  <a:lnTo>
                    <a:pt x="19794" y="10709"/>
                  </a:lnTo>
                  <a:lnTo>
                    <a:pt x="19391" y="11078"/>
                  </a:lnTo>
                  <a:cubicBezTo>
                    <a:pt x="19122" y="11347"/>
                    <a:pt x="18820" y="11515"/>
                    <a:pt x="18517" y="11683"/>
                  </a:cubicBezTo>
                  <a:cubicBezTo>
                    <a:pt x="18181" y="11851"/>
                    <a:pt x="17845" y="11952"/>
                    <a:pt x="17509" y="12086"/>
                  </a:cubicBezTo>
                  <a:cubicBezTo>
                    <a:pt x="16837" y="12288"/>
                    <a:pt x="16165" y="12456"/>
                    <a:pt x="15459" y="12591"/>
                  </a:cubicBezTo>
                  <a:cubicBezTo>
                    <a:pt x="14619" y="12725"/>
                    <a:pt x="13813" y="12859"/>
                    <a:pt x="12972" y="12927"/>
                  </a:cubicBezTo>
                  <a:cubicBezTo>
                    <a:pt x="12317" y="13002"/>
                    <a:pt x="11662" y="13040"/>
                    <a:pt x="10992" y="13040"/>
                  </a:cubicBezTo>
                  <a:cubicBezTo>
                    <a:pt x="10769" y="13040"/>
                    <a:pt x="10544" y="13036"/>
                    <a:pt x="10318" y="13027"/>
                  </a:cubicBezTo>
                  <a:cubicBezTo>
                    <a:pt x="9444" y="12960"/>
                    <a:pt x="8570" y="12893"/>
                    <a:pt x="7730" y="12725"/>
                  </a:cubicBezTo>
                  <a:cubicBezTo>
                    <a:pt x="6587" y="12456"/>
                    <a:pt x="5512" y="12053"/>
                    <a:pt x="4537" y="11414"/>
                  </a:cubicBezTo>
                  <a:lnTo>
                    <a:pt x="3899" y="10910"/>
                  </a:lnTo>
                  <a:cubicBezTo>
                    <a:pt x="3664" y="10675"/>
                    <a:pt x="3395" y="10406"/>
                    <a:pt x="3193" y="10171"/>
                  </a:cubicBezTo>
                  <a:cubicBezTo>
                    <a:pt x="2992" y="9868"/>
                    <a:pt x="2756" y="9600"/>
                    <a:pt x="2588" y="9331"/>
                  </a:cubicBezTo>
                  <a:cubicBezTo>
                    <a:pt x="2051" y="9432"/>
                    <a:pt x="1647" y="9667"/>
                    <a:pt x="1244" y="9902"/>
                  </a:cubicBezTo>
                  <a:cubicBezTo>
                    <a:pt x="975" y="10070"/>
                    <a:pt x="706" y="10272"/>
                    <a:pt x="538" y="10541"/>
                  </a:cubicBezTo>
                  <a:cubicBezTo>
                    <a:pt x="337" y="10776"/>
                    <a:pt x="202" y="11078"/>
                    <a:pt x="135" y="11381"/>
                  </a:cubicBezTo>
                  <a:cubicBezTo>
                    <a:pt x="34" y="11717"/>
                    <a:pt x="1" y="12086"/>
                    <a:pt x="34" y="12422"/>
                  </a:cubicBezTo>
                  <a:cubicBezTo>
                    <a:pt x="34" y="12691"/>
                    <a:pt x="135" y="12893"/>
                    <a:pt x="236" y="13061"/>
                  </a:cubicBezTo>
                  <a:cubicBezTo>
                    <a:pt x="303" y="13128"/>
                    <a:pt x="337" y="13195"/>
                    <a:pt x="404" y="13263"/>
                  </a:cubicBezTo>
                  <a:lnTo>
                    <a:pt x="8301" y="13263"/>
                  </a:lnTo>
                  <a:cubicBezTo>
                    <a:pt x="12939" y="13229"/>
                    <a:pt x="17543" y="13229"/>
                    <a:pt x="22214" y="13229"/>
                  </a:cubicBezTo>
                  <a:lnTo>
                    <a:pt x="25575" y="13229"/>
                  </a:lnTo>
                  <a:cubicBezTo>
                    <a:pt x="25776" y="13061"/>
                    <a:pt x="26012" y="12859"/>
                    <a:pt x="26180" y="12624"/>
                  </a:cubicBezTo>
                  <a:cubicBezTo>
                    <a:pt x="26415" y="12288"/>
                    <a:pt x="26616" y="11885"/>
                    <a:pt x="26751" y="11515"/>
                  </a:cubicBezTo>
                  <a:cubicBezTo>
                    <a:pt x="26784" y="11280"/>
                    <a:pt x="26852" y="11078"/>
                    <a:pt x="26885" y="10843"/>
                  </a:cubicBezTo>
                  <a:cubicBezTo>
                    <a:pt x="26919" y="10608"/>
                    <a:pt x="26919" y="10406"/>
                    <a:pt x="26919" y="10205"/>
                  </a:cubicBezTo>
                  <a:cubicBezTo>
                    <a:pt x="26919" y="9835"/>
                    <a:pt x="26784" y="9432"/>
                    <a:pt x="26616" y="9096"/>
                  </a:cubicBezTo>
                  <a:cubicBezTo>
                    <a:pt x="26448" y="8759"/>
                    <a:pt x="26247" y="8423"/>
                    <a:pt x="25944" y="8188"/>
                  </a:cubicBezTo>
                  <a:cubicBezTo>
                    <a:pt x="25407" y="7650"/>
                    <a:pt x="24667" y="7247"/>
                    <a:pt x="23894" y="7180"/>
                  </a:cubicBezTo>
                  <a:cubicBezTo>
                    <a:pt x="23726" y="7146"/>
                    <a:pt x="23558" y="7146"/>
                    <a:pt x="23424" y="7146"/>
                  </a:cubicBezTo>
                  <a:cubicBezTo>
                    <a:pt x="23222" y="7146"/>
                    <a:pt x="22987" y="7180"/>
                    <a:pt x="22752" y="7214"/>
                  </a:cubicBezTo>
                  <a:cubicBezTo>
                    <a:pt x="22584" y="7247"/>
                    <a:pt x="22517" y="7314"/>
                    <a:pt x="22416" y="7348"/>
                  </a:cubicBezTo>
                  <a:cubicBezTo>
                    <a:pt x="22517" y="7214"/>
                    <a:pt x="22584" y="7079"/>
                    <a:pt x="22651" y="6978"/>
                  </a:cubicBezTo>
                  <a:cubicBezTo>
                    <a:pt x="22853" y="6541"/>
                    <a:pt x="22987" y="6138"/>
                    <a:pt x="23021" y="5701"/>
                  </a:cubicBezTo>
                  <a:cubicBezTo>
                    <a:pt x="23054" y="5231"/>
                    <a:pt x="23021" y="4828"/>
                    <a:pt x="22920" y="4391"/>
                  </a:cubicBezTo>
                  <a:cubicBezTo>
                    <a:pt x="22718" y="3551"/>
                    <a:pt x="22248" y="2710"/>
                    <a:pt x="21576" y="2005"/>
                  </a:cubicBezTo>
                  <a:cubicBezTo>
                    <a:pt x="21239" y="1669"/>
                    <a:pt x="20903" y="1366"/>
                    <a:pt x="20567" y="1131"/>
                  </a:cubicBezTo>
                  <a:cubicBezTo>
                    <a:pt x="20198" y="862"/>
                    <a:pt x="19828" y="660"/>
                    <a:pt x="19458" y="492"/>
                  </a:cubicBezTo>
                  <a:cubicBezTo>
                    <a:pt x="19022" y="324"/>
                    <a:pt x="18618" y="156"/>
                    <a:pt x="18181" y="89"/>
                  </a:cubicBezTo>
                  <a:cubicBezTo>
                    <a:pt x="18002" y="35"/>
                    <a:pt x="17831" y="1"/>
                    <a:pt x="176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7243250" y="3509425"/>
              <a:ext cx="143675" cy="109250"/>
            </a:xfrm>
            <a:custGeom>
              <a:avLst/>
              <a:gdLst/>
              <a:ahLst/>
              <a:cxnLst/>
              <a:rect l="l" t="t" r="r" b="b"/>
              <a:pathLst>
                <a:path w="5747" h="4370" extrusionOk="0">
                  <a:moveTo>
                    <a:pt x="4470" y="1"/>
                  </a:moveTo>
                  <a:cubicBezTo>
                    <a:pt x="4234" y="1"/>
                    <a:pt x="3966" y="34"/>
                    <a:pt x="3730" y="101"/>
                  </a:cubicBezTo>
                  <a:cubicBezTo>
                    <a:pt x="3092" y="202"/>
                    <a:pt x="2520" y="505"/>
                    <a:pt x="1949" y="841"/>
                  </a:cubicBezTo>
                  <a:cubicBezTo>
                    <a:pt x="1680" y="1042"/>
                    <a:pt x="1412" y="1278"/>
                    <a:pt x="1176" y="1513"/>
                  </a:cubicBezTo>
                  <a:cubicBezTo>
                    <a:pt x="907" y="1782"/>
                    <a:pt x="706" y="2017"/>
                    <a:pt x="538" y="2319"/>
                  </a:cubicBezTo>
                  <a:cubicBezTo>
                    <a:pt x="370" y="2622"/>
                    <a:pt x="235" y="2891"/>
                    <a:pt x="101" y="3193"/>
                  </a:cubicBezTo>
                  <a:cubicBezTo>
                    <a:pt x="34" y="3496"/>
                    <a:pt x="0" y="3798"/>
                    <a:pt x="0" y="4033"/>
                  </a:cubicBezTo>
                  <a:cubicBezTo>
                    <a:pt x="0" y="4235"/>
                    <a:pt x="168" y="4369"/>
                    <a:pt x="336" y="4369"/>
                  </a:cubicBezTo>
                  <a:cubicBezTo>
                    <a:pt x="437" y="4369"/>
                    <a:pt x="605" y="4235"/>
                    <a:pt x="672" y="4134"/>
                  </a:cubicBezTo>
                  <a:cubicBezTo>
                    <a:pt x="706" y="3899"/>
                    <a:pt x="773" y="3697"/>
                    <a:pt x="874" y="3496"/>
                  </a:cubicBezTo>
                  <a:cubicBezTo>
                    <a:pt x="1075" y="2991"/>
                    <a:pt x="1378" y="2521"/>
                    <a:pt x="1714" y="2118"/>
                  </a:cubicBezTo>
                  <a:cubicBezTo>
                    <a:pt x="1949" y="1782"/>
                    <a:pt x="2252" y="1479"/>
                    <a:pt x="2588" y="1177"/>
                  </a:cubicBezTo>
                  <a:cubicBezTo>
                    <a:pt x="2890" y="975"/>
                    <a:pt x="3193" y="807"/>
                    <a:pt x="3529" y="639"/>
                  </a:cubicBezTo>
                  <a:cubicBezTo>
                    <a:pt x="3764" y="538"/>
                    <a:pt x="3966" y="471"/>
                    <a:pt x="4234" y="437"/>
                  </a:cubicBezTo>
                  <a:cubicBezTo>
                    <a:pt x="4335" y="404"/>
                    <a:pt x="4436" y="387"/>
                    <a:pt x="4541" y="387"/>
                  </a:cubicBezTo>
                  <a:cubicBezTo>
                    <a:pt x="4646" y="387"/>
                    <a:pt x="4755" y="404"/>
                    <a:pt x="4873" y="437"/>
                  </a:cubicBezTo>
                  <a:lnTo>
                    <a:pt x="5377" y="538"/>
                  </a:lnTo>
                  <a:cubicBezTo>
                    <a:pt x="5399" y="553"/>
                    <a:pt x="5423" y="560"/>
                    <a:pt x="5446" y="560"/>
                  </a:cubicBezTo>
                  <a:cubicBezTo>
                    <a:pt x="5530" y="560"/>
                    <a:pt x="5612" y="475"/>
                    <a:pt x="5612" y="370"/>
                  </a:cubicBezTo>
                  <a:cubicBezTo>
                    <a:pt x="5747" y="303"/>
                    <a:pt x="5646" y="202"/>
                    <a:pt x="5545" y="169"/>
                  </a:cubicBezTo>
                  <a:cubicBezTo>
                    <a:pt x="5209" y="34"/>
                    <a:pt x="4806" y="1"/>
                    <a:pt x="44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7080250" y="3634600"/>
              <a:ext cx="68075" cy="76475"/>
            </a:xfrm>
            <a:custGeom>
              <a:avLst/>
              <a:gdLst/>
              <a:ahLst/>
              <a:cxnLst/>
              <a:rect l="l" t="t" r="r" b="b"/>
              <a:pathLst>
                <a:path w="2723" h="3059" extrusionOk="0">
                  <a:moveTo>
                    <a:pt x="2353" y="1"/>
                  </a:moveTo>
                  <a:cubicBezTo>
                    <a:pt x="1009" y="1"/>
                    <a:pt x="1" y="1513"/>
                    <a:pt x="169" y="2756"/>
                  </a:cubicBezTo>
                  <a:cubicBezTo>
                    <a:pt x="169" y="2857"/>
                    <a:pt x="202" y="2924"/>
                    <a:pt x="236" y="2992"/>
                  </a:cubicBezTo>
                  <a:cubicBezTo>
                    <a:pt x="303" y="3025"/>
                    <a:pt x="370" y="3059"/>
                    <a:pt x="471" y="3059"/>
                  </a:cubicBezTo>
                  <a:cubicBezTo>
                    <a:pt x="538" y="3059"/>
                    <a:pt x="639" y="3025"/>
                    <a:pt x="673" y="2992"/>
                  </a:cubicBezTo>
                  <a:cubicBezTo>
                    <a:pt x="706" y="2924"/>
                    <a:pt x="740" y="2857"/>
                    <a:pt x="740" y="2756"/>
                  </a:cubicBezTo>
                  <a:lnTo>
                    <a:pt x="740" y="2185"/>
                  </a:lnTo>
                  <a:cubicBezTo>
                    <a:pt x="807" y="1916"/>
                    <a:pt x="841" y="1681"/>
                    <a:pt x="975" y="1412"/>
                  </a:cubicBezTo>
                  <a:cubicBezTo>
                    <a:pt x="1042" y="1244"/>
                    <a:pt x="1143" y="1076"/>
                    <a:pt x="1244" y="908"/>
                  </a:cubicBezTo>
                  <a:cubicBezTo>
                    <a:pt x="1345" y="807"/>
                    <a:pt x="1479" y="706"/>
                    <a:pt x="1580" y="572"/>
                  </a:cubicBezTo>
                  <a:cubicBezTo>
                    <a:pt x="1681" y="505"/>
                    <a:pt x="1748" y="471"/>
                    <a:pt x="1882" y="404"/>
                  </a:cubicBezTo>
                  <a:cubicBezTo>
                    <a:pt x="2017" y="370"/>
                    <a:pt x="2151" y="337"/>
                    <a:pt x="2219" y="337"/>
                  </a:cubicBezTo>
                  <a:lnTo>
                    <a:pt x="2555" y="337"/>
                  </a:lnTo>
                  <a:cubicBezTo>
                    <a:pt x="2655" y="337"/>
                    <a:pt x="2723" y="236"/>
                    <a:pt x="2723" y="169"/>
                  </a:cubicBezTo>
                  <a:cubicBezTo>
                    <a:pt x="2723" y="135"/>
                    <a:pt x="2723" y="68"/>
                    <a:pt x="2689" y="34"/>
                  </a:cubicBezTo>
                  <a:cubicBezTo>
                    <a:pt x="2655" y="34"/>
                    <a:pt x="2588" y="34"/>
                    <a:pt x="2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4" name="Google Shape;294;p28"/>
          <p:cNvSpPr/>
          <p:nvPr/>
        </p:nvSpPr>
        <p:spPr>
          <a:xfrm rot="10800000">
            <a:off x="-33" y="-39"/>
            <a:ext cx="1502984" cy="1415189"/>
          </a:xfrm>
          <a:custGeom>
            <a:avLst/>
            <a:gdLst/>
            <a:ahLst/>
            <a:cxnLst/>
            <a:rect l="l" t="t" r="r" b="b"/>
            <a:pathLst>
              <a:path w="59301" h="55837" extrusionOk="0">
                <a:moveTo>
                  <a:pt x="53972" y="1"/>
                </a:moveTo>
                <a:cubicBezTo>
                  <a:pt x="47710" y="1"/>
                  <a:pt x="44048" y="6413"/>
                  <a:pt x="43048" y="10621"/>
                </a:cubicBezTo>
                <a:cubicBezTo>
                  <a:pt x="41735" y="15892"/>
                  <a:pt x="42451" y="21621"/>
                  <a:pt x="40422" y="26654"/>
                </a:cubicBezTo>
                <a:cubicBezTo>
                  <a:pt x="36821" y="35666"/>
                  <a:pt x="25940" y="39386"/>
                  <a:pt x="16232" y="39425"/>
                </a:cubicBezTo>
                <a:cubicBezTo>
                  <a:pt x="15382" y="39425"/>
                  <a:pt x="14519" y="39408"/>
                  <a:pt x="13657" y="39408"/>
                </a:cubicBezTo>
                <a:cubicBezTo>
                  <a:pt x="11069" y="39408"/>
                  <a:pt x="8484" y="39565"/>
                  <a:pt x="6246" y="40818"/>
                </a:cubicBezTo>
                <a:cubicBezTo>
                  <a:pt x="1293" y="43563"/>
                  <a:pt x="338" y="50167"/>
                  <a:pt x="0" y="55837"/>
                </a:cubicBezTo>
                <a:lnTo>
                  <a:pt x="59300" y="55837"/>
                </a:lnTo>
                <a:lnTo>
                  <a:pt x="59221" y="1371"/>
                </a:lnTo>
                <a:cubicBezTo>
                  <a:pt x="57305" y="411"/>
                  <a:pt x="55555" y="1"/>
                  <a:pt x="5397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8"/>
          <p:cNvSpPr/>
          <p:nvPr/>
        </p:nvSpPr>
        <p:spPr>
          <a:xfrm>
            <a:off x="8688672" y="3886767"/>
            <a:ext cx="258588" cy="227996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8"/>
          <p:cNvSpPr/>
          <p:nvPr/>
        </p:nvSpPr>
        <p:spPr>
          <a:xfrm>
            <a:off x="306674" y="14617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/>
          <p:cNvSpPr/>
          <p:nvPr/>
        </p:nvSpPr>
        <p:spPr>
          <a:xfrm>
            <a:off x="8536274" y="3671546"/>
            <a:ext cx="172847" cy="152407"/>
          </a:xfrm>
          <a:custGeom>
            <a:avLst/>
            <a:gdLst/>
            <a:ahLst/>
            <a:cxnLst/>
            <a:rect l="l" t="t" r="r" b="b"/>
            <a:pathLst>
              <a:path w="12136" h="10699" extrusionOk="0">
                <a:moveTo>
                  <a:pt x="6069" y="1"/>
                </a:moveTo>
                <a:cubicBezTo>
                  <a:pt x="3975" y="1"/>
                  <a:pt x="1990" y="1241"/>
                  <a:pt x="1135" y="3296"/>
                </a:cubicBezTo>
                <a:cubicBezTo>
                  <a:pt x="1" y="6041"/>
                  <a:pt x="1294" y="9165"/>
                  <a:pt x="4019" y="10299"/>
                </a:cubicBezTo>
                <a:cubicBezTo>
                  <a:pt x="4682" y="10570"/>
                  <a:pt x="5371" y="10698"/>
                  <a:pt x="6048" y="10698"/>
                </a:cubicBezTo>
                <a:cubicBezTo>
                  <a:pt x="8154" y="10698"/>
                  <a:pt x="10159" y="9456"/>
                  <a:pt x="11001" y="7394"/>
                </a:cubicBezTo>
                <a:cubicBezTo>
                  <a:pt x="12135" y="4669"/>
                  <a:pt x="10842" y="1546"/>
                  <a:pt x="8117" y="412"/>
                </a:cubicBezTo>
                <a:cubicBezTo>
                  <a:pt x="7447" y="133"/>
                  <a:pt x="6752" y="1"/>
                  <a:pt x="606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"/>
          <p:cNvSpPr txBox="1">
            <a:spLocks noGrp="1"/>
          </p:cNvSpPr>
          <p:nvPr>
            <p:ph type="subTitle" idx="1"/>
          </p:nvPr>
        </p:nvSpPr>
        <p:spPr>
          <a:xfrm>
            <a:off x="1414975" y="2844000"/>
            <a:ext cx="2240400" cy="6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subTitle" idx="2"/>
          </p:nvPr>
        </p:nvSpPr>
        <p:spPr>
          <a:xfrm>
            <a:off x="1414975" y="3484458"/>
            <a:ext cx="2240400" cy="12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3"/>
          </p:nvPr>
        </p:nvSpPr>
        <p:spPr>
          <a:xfrm>
            <a:off x="5493150" y="2844000"/>
            <a:ext cx="22677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helsea Market"/>
              <a:buNone/>
              <a:defRPr sz="2200"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10" name="Google Shape;110;p5"/>
          <p:cNvSpPr txBox="1">
            <a:spLocks noGrp="1"/>
          </p:cNvSpPr>
          <p:nvPr>
            <p:ph type="subTitle" idx="4"/>
          </p:nvPr>
        </p:nvSpPr>
        <p:spPr>
          <a:xfrm>
            <a:off x="5493150" y="1652442"/>
            <a:ext cx="2240400" cy="123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5"/>
          <p:cNvSpPr txBox="1">
            <a:spLocks noGrp="1"/>
          </p:cNvSpPr>
          <p:nvPr>
            <p:ph type="title"/>
          </p:nvPr>
        </p:nvSpPr>
        <p:spPr>
          <a:xfrm>
            <a:off x="722376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2902250" y="1872856"/>
            <a:ext cx="3260325" cy="2319125"/>
          </a:xfrm>
          <a:custGeom>
            <a:avLst/>
            <a:gdLst/>
            <a:ahLst/>
            <a:cxnLst/>
            <a:rect l="l" t="t" r="r" b="b"/>
            <a:pathLst>
              <a:path w="130413" h="92765" extrusionOk="0">
                <a:moveTo>
                  <a:pt x="0" y="8539"/>
                </a:moveTo>
                <a:cubicBezTo>
                  <a:pt x="10328" y="7988"/>
                  <a:pt x="51205" y="-8008"/>
                  <a:pt x="61970" y="5234"/>
                </a:cubicBezTo>
                <a:cubicBezTo>
                  <a:pt x="72735" y="18476"/>
                  <a:pt x="53181" y="75077"/>
                  <a:pt x="64588" y="87993"/>
                </a:cubicBezTo>
                <a:cubicBezTo>
                  <a:pt x="75995" y="100909"/>
                  <a:pt x="119442" y="83609"/>
                  <a:pt x="130413" y="82732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3" name="Google Shape;113;p5"/>
          <p:cNvSpPr/>
          <p:nvPr/>
        </p:nvSpPr>
        <p:spPr>
          <a:xfrm>
            <a:off x="-16750" y="20650"/>
            <a:ext cx="2148275" cy="2371425"/>
          </a:xfrm>
          <a:custGeom>
            <a:avLst/>
            <a:gdLst/>
            <a:ahLst/>
            <a:cxnLst/>
            <a:rect l="l" t="t" r="r" b="b"/>
            <a:pathLst>
              <a:path w="85931" h="94857" extrusionOk="0">
                <a:moveTo>
                  <a:pt x="0" y="0"/>
                </a:moveTo>
                <a:cubicBezTo>
                  <a:pt x="7436" y="14597"/>
                  <a:pt x="30296" y="72574"/>
                  <a:pt x="44618" y="87584"/>
                </a:cubicBezTo>
                <a:cubicBezTo>
                  <a:pt x="58940" y="102595"/>
                  <a:pt x="79046" y="89650"/>
                  <a:pt x="85931" y="90063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4" name="Google Shape;114;p5"/>
          <p:cNvSpPr/>
          <p:nvPr/>
        </p:nvSpPr>
        <p:spPr>
          <a:xfrm>
            <a:off x="7136875" y="3263645"/>
            <a:ext cx="2086300" cy="433875"/>
          </a:xfrm>
          <a:custGeom>
            <a:avLst/>
            <a:gdLst/>
            <a:ahLst/>
            <a:cxnLst/>
            <a:rect l="l" t="t" r="r" b="b"/>
            <a:pathLst>
              <a:path w="83452" h="17355" extrusionOk="0">
                <a:moveTo>
                  <a:pt x="0" y="17355"/>
                </a:moveTo>
                <a:cubicBezTo>
                  <a:pt x="10053" y="14463"/>
                  <a:pt x="46408" y="279"/>
                  <a:pt x="60317" y="4"/>
                </a:cubicBezTo>
                <a:cubicBezTo>
                  <a:pt x="74226" y="-271"/>
                  <a:pt x="79596" y="13087"/>
                  <a:pt x="83452" y="15703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4561919" y="2105088"/>
            <a:ext cx="3852000" cy="6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>
                <a:solidFill>
                  <a:schemeClr val="accent3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subTitle" idx="1"/>
          </p:nvPr>
        </p:nvSpPr>
        <p:spPr>
          <a:xfrm>
            <a:off x="4561919" y="2795200"/>
            <a:ext cx="34656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3" name="Google Shape;123;p7"/>
          <p:cNvSpPr/>
          <p:nvPr/>
        </p:nvSpPr>
        <p:spPr>
          <a:xfrm>
            <a:off x="112825" y="967689"/>
            <a:ext cx="4231400" cy="1070425"/>
          </a:xfrm>
          <a:custGeom>
            <a:avLst/>
            <a:gdLst/>
            <a:ahLst/>
            <a:cxnLst/>
            <a:rect l="l" t="t" r="r" b="b"/>
            <a:pathLst>
              <a:path w="169256" h="42817" extrusionOk="0">
                <a:moveTo>
                  <a:pt x="0" y="13197"/>
                </a:moveTo>
                <a:cubicBezTo>
                  <a:pt x="4388" y="11066"/>
                  <a:pt x="13290" y="-2224"/>
                  <a:pt x="26329" y="409"/>
                </a:cubicBezTo>
                <a:cubicBezTo>
                  <a:pt x="39368" y="3042"/>
                  <a:pt x="63064" y="21973"/>
                  <a:pt x="78234" y="28994"/>
                </a:cubicBezTo>
                <a:cubicBezTo>
                  <a:pt x="93404" y="36015"/>
                  <a:pt x="102181" y="44290"/>
                  <a:pt x="117351" y="42535"/>
                </a:cubicBezTo>
                <a:cubicBezTo>
                  <a:pt x="132521" y="40780"/>
                  <a:pt x="160605" y="22475"/>
                  <a:pt x="169256" y="18463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24" name="Google Shape;124;p7"/>
          <p:cNvSpPr/>
          <p:nvPr/>
        </p:nvSpPr>
        <p:spPr>
          <a:xfrm>
            <a:off x="5096475" y="996365"/>
            <a:ext cx="2143925" cy="583350"/>
          </a:xfrm>
          <a:custGeom>
            <a:avLst/>
            <a:gdLst/>
            <a:ahLst/>
            <a:cxnLst/>
            <a:rect l="l" t="t" r="r" b="b"/>
            <a:pathLst>
              <a:path w="85757" h="23334" extrusionOk="0">
                <a:moveTo>
                  <a:pt x="0" y="5280"/>
                </a:moveTo>
                <a:cubicBezTo>
                  <a:pt x="3761" y="4528"/>
                  <a:pt x="8275" y="-2243"/>
                  <a:pt x="22568" y="766"/>
                </a:cubicBezTo>
                <a:cubicBezTo>
                  <a:pt x="36861" y="3775"/>
                  <a:pt x="75226" y="19573"/>
                  <a:pt x="85757" y="23334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25" name="Google Shape;125;p7"/>
          <p:cNvSpPr/>
          <p:nvPr/>
        </p:nvSpPr>
        <p:spPr>
          <a:xfrm>
            <a:off x="7748150" y="1194225"/>
            <a:ext cx="1296475" cy="666850"/>
          </a:xfrm>
          <a:custGeom>
            <a:avLst/>
            <a:gdLst/>
            <a:ahLst/>
            <a:cxnLst/>
            <a:rect l="l" t="t" r="r" b="b"/>
            <a:pathLst>
              <a:path w="51859" h="26674" extrusionOk="0">
                <a:moveTo>
                  <a:pt x="0" y="23695"/>
                </a:moveTo>
                <a:cubicBezTo>
                  <a:pt x="3385" y="23946"/>
                  <a:pt x="11668" y="29148"/>
                  <a:pt x="20311" y="25199"/>
                </a:cubicBezTo>
                <a:cubicBezTo>
                  <a:pt x="28954" y="21250"/>
                  <a:pt x="46601" y="4200"/>
                  <a:pt x="51859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"/>
          <p:cNvSpPr txBox="1">
            <a:spLocks noGrp="1"/>
          </p:cNvSpPr>
          <p:nvPr>
            <p:ph type="title"/>
          </p:nvPr>
        </p:nvSpPr>
        <p:spPr>
          <a:xfrm>
            <a:off x="720000" y="1709250"/>
            <a:ext cx="4343400" cy="17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8"/>
          <p:cNvSpPr/>
          <p:nvPr/>
        </p:nvSpPr>
        <p:spPr>
          <a:xfrm>
            <a:off x="-51765" y="-61970"/>
            <a:ext cx="5948900" cy="1309675"/>
          </a:xfrm>
          <a:custGeom>
            <a:avLst/>
            <a:gdLst/>
            <a:ahLst/>
            <a:cxnLst/>
            <a:rect l="l" t="t" r="r" b="b"/>
            <a:pathLst>
              <a:path w="237956" h="52387" extrusionOk="0">
                <a:moveTo>
                  <a:pt x="0" y="38834"/>
                </a:moveTo>
                <a:cubicBezTo>
                  <a:pt x="8401" y="41038"/>
                  <a:pt x="30160" y="54672"/>
                  <a:pt x="50403" y="52055"/>
                </a:cubicBezTo>
                <a:cubicBezTo>
                  <a:pt x="70647" y="49439"/>
                  <a:pt x="97827" y="28046"/>
                  <a:pt x="121461" y="23135"/>
                </a:cubicBezTo>
                <a:cubicBezTo>
                  <a:pt x="145095" y="18225"/>
                  <a:pt x="172792" y="26448"/>
                  <a:pt x="192208" y="22592"/>
                </a:cubicBezTo>
                <a:cubicBezTo>
                  <a:pt x="211624" y="18736"/>
                  <a:pt x="230331" y="3765"/>
                  <a:pt x="237956" y="0"/>
                </a:cubicBezTo>
              </a:path>
            </a:pathLst>
          </a:custGeom>
          <a:noFill/>
          <a:ln w="28575" cap="rnd" cmpd="sng">
            <a:solidFill>
              <a:srgbClr val="EFEFEF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29" name="Google Shape;129;p8"/>
          <p:cNvSpPr/>
          <p:nvPr/>
        </p:nvSpPr>
        <p:spPr>
          <a:xfrm>
            <a:off x="8288985" y="2706025"/>
            <a:ext cx="903225" cy="2685350"/>
          </a:xfrm>
          <a:custGeom>
            <a:avLst/>
            <a:gdLst/>
            <a:ahLst/>
            <a:cxnLst/>
            <a:rect l="l" t="t" r="r" b="b"/>
            <a:pathLst>
              <a:path w="36129" h="107414" extrusionOk="0">
                <a:moveTo>
                  <a:pt x="6383" y="107414"/>
                </a:moveTo>
                <a:cubicBezTo>
                  <a:pt x="5419" y="104109"/>
                  <a:pt x="-2154" y="95709"/>
                  <a:pt x="600" y="87584"/>
                </a:cubicBezTo>
                <a:cubicBezTo>
                  <a:pt x="3354" y="79459"/>
                  <a:pt x="20017" y="71610"/>
                  <a:pt x="22909" y="58665"/>
                </a:cubicBezTo>
                <a:cubicBezTo>
                  <a:pt x="25801" y="45720"/>
                  <a:pt x="15748" y="19693"/>
                  <a:pt x="17951" y="9915"/>
                </a:cubicBezTo>
                <a:cubicBezTo>
                  <a:pt x="20154" y="138"/>
                  <a:pt x="33099" y="1653"/>
                  <a:pt x="36129" y="0"/>
                </a:cubicBezTo>
              </a:path>
            </a:pathLst>
          </a:custGeom>
          <a:noFill/>
          <a:ln w="28575" cap="rnd" cmpd="sng">
            <a:solidFill>
              <a:srgbClr val="EFEFEF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720000" y="2105088"/>
            <a:ext cx="3852000" cy="63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200"/>
              <a:buNone/>
              <a:defRPr sz="4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106550" y="2795200"/>
            <a:ext cx="34656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4910800" y="955575"/>
            <a:ext cx="4002646" cy="904900"/>
          </a:xfrm>
          <a:custGeom>
            <a:avLst/>
            <a:gdLst/>
            <a:ahLst/>
            <a:cxnLst/>
            <a:rect l="l" t="t" r="r" b="b"/>
            <a:pathLst>
              <a:path w="155337" h="36196" extrusionOk="0">
                <a:moveTo>
                  <a:pt x="0" y="13832"/>
                </a:moveTo>
                <a:cubicBezTo>
                  <a:pt x="5095" y="11629"/>
                  <a:pt x="15561" y="-2969"/>
                  <a:pt x="30571" y="611"/>
                </a:cubicBezTo>
                <a:cubicBezTo>
                  <a:pt x="45581" y="4192"/>
                  <a:pt x="69268" y="31184"/>
                  <a:pt x="90062" y="35315"/>
                </a:cubicBezTo>
                <a:cubicBezTo>
                  <a:pt x="110856" y="39446"/>
                  <a:pt x="144458" y="27052"/>
                  <a:pt x="155337" y="25399"/>
                </a:cubicBezTo>
              </a:path>
            </a:pathLst>
          </a:custGeom>
          <a:noFill/>
          <a:ln w="28575" cap="rnd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34" name="Google Shape;134;p9"/>
          <p:cNvSpPr/>
          <p:nvPr/>
        </p:nvSpPr>
        <p:spPr>
          <a:xfrm>
            <a:off x="-55900" y="1029627"/>
            <a:ext cx="1233325" cy="722150"/>
          </a:xfrm>
          <a:custGeom>
            <a:avLst/>
            <a:gdLst/>
            <a:ahLst/>
            <a:cxnLst/>
            <a:rect l="l" t="t" r="r" b="b"/>
            <a:pathLst>
              <a:path w="49333" h="28886" extrusionOk="0">
                <a:moveTo>
                  <a:pt x="0" y="28886"/>
                </a:moveTo>
                <a:cubicBezTo>
                  <a:pt x="5261" y="24369"/>
                  <a:pt x="23346" y="6162"/>
                  <a:pt x="31568" y="1781"/>
                </a:cubicBezTo>
                <a:cubicBezTo>
                  <a:pt x="39790" y="-2600"/>
                  <a:pt x="46372" y="2464"/>
                  <a:pt x="49333" y="2600"/>
                </a:cubicBezTo>
              </a:path>
            </a:pathLst>
          </a:custGeom>
          <a:noFill/>
          <a:ln w="28575" cap="rnd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35" name="Google Shape;135;p9"/>
          <p:cNvSpPr/>
          <p:nvPr/>
        </p:nvSpPr>
        <p:spPr>
          <a:xfrm>
            <a:off x="2158625" y="1301375"/>
            <a:ext cx="2065650" cy="444250"/>
          </a:xfrm>
          <a:custGeom>
            <a:avLst/>
            <a:gdLst/>
            <a:ahLst/>
            <a:cxnLst/>
            <a:rect l="l" t="t" r="r" b="b"/>
            <a:pathLst>
              <a:path w="82626" h="17770" extrusionOk="0">
                <a:moveTo>
                  <a:pt x="0" y="0"/>
                </a:moveTo>
                <a:cubicBezTo>
                  <a:pt x="6886" y="2892"/>
                  <a:pt x="27542" y="15285"/>
                  <a:pt x="41313" y="17351"/>
                </a:cubicBezTo>
                <a:cubicBezTo>
                  <a:pt x="55084" y="19417"/>
                  <a:pt x="75741" y="13220"/>
                  <a:pt x="82626" y="12394"/>
                </a:cubicBezTo>
              </a:path>
            </a:pathLst>
          </a:custGeom>
          <a:noFill/>
          <a:ln w="28575" cap="rnd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1"/>
          <p:cNvSpPr txBox="1">
            <a:spLocks noGrp="1"/>
          </p:cNvSpPr>
          <p:nvPr>
            <p:ph type="subTitle" idx="1"/>
          </p:nvPr>
        </p:nvSpPr>
        <p:spPr>
          <a:xfrm>
            <a:off x="4574400" y="3109991"/>
            <a:ext cx="3849600" cy="84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1" name="Google Shape;141;p11"/>
          <p:cNvSpPr txBox="1">
            <a:spLocks noGrp="1"/>
          </p:cNvSpPr>
          <p:nvPr>
            <p:ph type="title" hasCustomPrompt="1"/>
          </p:nvPr>
        </p:nvSpPr>
        <p:spPr>
          <a:xfrm>
            <a:off x="4574400" y="1662282"/>
            <a:ext cx="3849600" cy="16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000"/>
              <a:buNone/>
              <a:defRPr sz="9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1"/>
          <p:cNvSpPr/>
          <p:nvPr/>
        </p:nvSpPr>
        <p:spPr>
          <a:xfrm>
            <a:off x="4027660" y="-41325"/>
            <a:ext cx="5474400" cy="1342700"/>
          </a:xfrm>
          <a:custGeom>
            <a:avLst/>
            <a:gdLst/>
            <a:ahLst/>
            <a:cxnLst/>
            <a:rect l="l" t="t" r="r" b="b"/>
            <a:pathLst>
              <a:path w="218976" h="53708" extrusionOk="0">
                <a:moveTo>
                  <a:pt x="16" y="0"/>
                </a:moveTo>
                <a:cubicBezTo>
                  <a:pt x="1118" y="3856"/>
                  <a:pt x="-3151" y="18178"/>
                  <a:pt x="6626" y="23136"/>
                </a:cubicBezTo>
                <a:cubicBezTo>
                  <a:pt x="16404" y="28094"/>
                  <a:pt x="41192" y="25202"/>
                  <a:pt x="58681" y="29746"/>
                </a:cubicBezTo>
                <a:cubicBezTo>
                  <a:pt x="76170" y="34291"/>
                  <a:pt x="92144" y="48337"/>
                  <a:pt x="111561" y="50403"/>
                </a:cubicBezTo>
                <a:cubicBezTo>
                  <a:pt x="130978" y="52469"/>
                  <a:pt x="157282" y="41589"/>
                  <a:pt x="175184" y="42140"/>
                </a:cubicBezTo>
                <a:cubicBezTo>
                  <a:pt x="193087" y="42691"/>
                  <a:pt x="211677" y="51780"/>
                  <a:pt x="218976" y="53708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43" name="Google Shape;143;p11"/>
          <p:cNvSpPr/>
          <p:nvPr/>
        </p:nvSpPr>
        <p:spPr>
          <a:xfrm>
            <a:off x="4275950" y="3614900"/>
            <a:ext cx="5267425" cy="1590575"/>
          </a:xfrm>
          <a:custGeom>
            <a:avLst/>
            <a:gdLst/>
            <a:ahLst/>
            <a:cxnLst/>
            <a:rect l="l" t="t" r="r" b="b"/>
            <a:pathLst>
              <a:path w="210697" h="63623" extrusionOk="0">
                <a:moveTo>
                  <a:pt x="0" y="63623"/>
                </a:moveTo>
                <a:cubicBezTo>
                  <a:pt x="3030" y="59905"/>
                  <a:pt x="7574" y="45583"/>
                  <a:pt x="18177" y="41314"/>
                </a:cubicBezTo>
                <a:cubicBezTo>
                  <a:pt x="28781" y="37045"/>
                  <a:pt x="46545" y="41452"/>
                  <a:pt x="63621" y="38009"/>
                </a:cubicBezTo>
                <a:cubicBezTo>
                  <a:pt x="80697" y="34566"/>
                  <a:pt x="101905" y="22585"/>
                  <a:pt x="120634" y="20657"/>
                </a:cubicBezTo>
                <a:cubicBezTo>
                  <a:pt x="139363" y="18729"/>
                  <a:pt x="160983" y="29884"/>
                  <a:pt x="175993" y="26441"/>
                </a:cubicBezTo>
                <a:cubicBezTo>
                  <a:pt x="191004" y="22998"/>
                  <a:pt x="204913" y="4407"/>
                  <a:pt x="210697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1"/>
          </p:nvPr>
        </p:nvSpPr>
        <p:spPr>
          <a:xfrm>
            <a:off x="726750" y="2282578"/>
            <a:ext cx="2009700" cy="6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Chelsea Market"/>
              <a:buNone/>
              <a:defRPr sz="1800">
                <a:solidFill>
                  <a:schemeClr val="accent3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2"/>
          </p:nvPr>
        </p:nvSpPr>
        <p:spPr>
          <a:xfrm>
            <a:off x="726750" y="2903450"/>
            <a:ext cx="20097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3"/>
          </p:nvPr>
        </p:nvSpPr>
        <p:spPr>
          <a:xfrm>
            <a:off x="3567150" y="2282578"/>
            <a:ext cx="2009700" cy="6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Chelsea Market"/>
              <a:buNone/>
              <a:defRPr sz="1800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4"/>
          </p:nvPr>
        </p:nvSpPr>
        <p:spPr>
          <a:xfrm>
            <a:off x="3567150" y="2903450"/>
            <a:ext cx="20097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5"/>
          </p:nvPr>
        </p:nvSpPr>
        <p:spPr>
          <a:xfrm>
            <a:off x="6407550" y="2282578"/>
            <a:ext cx="2009700" cy="6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helsea Market"/>
              <a:buNone/>
              <a:defRPr sz="1800">
                <a:solidFill>
                  <a:schemeClr val="accent1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6"/>
          </p:nvPr>
        </p:nvSpPr>
        <p:spPr>
          <a:xfrm>
            <a:off x="6407550" y="2903450"/>
            <a:ext cx="2009700" cy="1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3" name="Google Shape;153;p13"/>
          <p:cNvSpPr/>
          <p:nvPr/>
        </p:nvSpPr>
        <p:spPr>
          <a:xfrm>
            <a:off x="-247875" y="2024350"/>
            <a:ext cx="743625" cy="640350"/>
          </a:xfrm>
          <a:custGeom>
            <a:avLst/>
            <a:gdLst/>
            <a:ahLst/>
            <a:cxnLst/>
            <a:rect l="l" t="t" r="r" b="b"/>
            <a:pathLst>
              <a:path w="29745" h="25614" extrusionOk="0">
                <a:moveTo>
                  <a:pt x="0" y="25614"/>
                </a:moveTo>
                <a:cubicBezTo>
                  <a:pt x="4958" y="21345"/>
                  <a:pt x="24788" y="4269"/>
                  <a:pt x="29745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4" name="Google Shape;154;p13"/>
          <p:cNvSpPr/>
          <p:nvPr/>
        </p:nvSpPr>
        <p:spPr>
          <a:xfrm>
            <a:off x="929550" y="1826803"/>
            <a:ext cx="2303775" cy="1453125"/>
          </a:xfrm>
          <a:custGeom>
            <a:avLst/>
            <a:gdLst/>
            <a:ahLst/>
            <a:cxnLst/>
            <a:rect l="l" t="t" r="r" b="b"/>
            <a:pathLst>
              <a:path w="92151" h="58125" extrusionOk="0">
                <a:moveTo>
                  <a:pt x="0" y="2944"/>
                </a:moveTo>
                <a:cubicBezTo>
                  <a:pt x="5233" y="3633"/>
                  <a:pt x="19004" y="7076"/>
                  <a:pt x="31398" y="7076"/>
                </a:cubicBezTo>
                <a:cubicBezTo>
                  <a:pt x="43792" y="7076"/>
                  <a:pt x="64239" y="-5564"/>
                  <a:pt x="74364" y="2944"/>
                </a:cubicBezTo>
                <a:cubicBezTo>
                  <a:pt x="84490" y="11452"/>
                  <a:pt x="89187" y="48928"/>
                  <a:pt x="92151" y="58125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5" name="Google Shape;155;p13"/>
          <p:cNvSpPr/>
          <p:nvPr/>
        </p:nvSpPr>
        <p:spPr>
          <a:xfrm>
            <a:off x="3494225" y="2478575"/>
            <a:ext cx="2550300" cy="2059475"/>
          </a:xfrm>
          <a:custGeom>
            <a:avLst/>
            <a:gdLst/>
            <a:ahLst/>
            <a:cxnLst/>
            <a:rect l="l" t="t" r="r" b="b"/>
            <a:pathLst>
              <a:path w="102012" h="82379" extrusionOk="0">
                <a:moveTo>
                  <a:pt x="0" y="50689"/>
                </a:moveTo>
                <a:cubicBezTo>
                  <a:pt x="4845" y="55783"/>
                  <a:pt x="15282" y="77649"/>
                  <a:pt x="29072" y="81252"/>
                </a:cubicBezTo>
                <a:cubicBezTo>
                  <a:pt x="42863" y="84855"/>
                  <a:pt x="70692" y="79264"/>
                  <a:pt x="82743" y="72307"/>
                </a:cubicBezTo>
                <a:cubicBezTo>
                  <a:pt x="94794" y="65350"/>
                  <a:pt x="98894" y="51559"/>
                  <a:pt x="101379" y="39508"/>
                </a:cubicBezTo>
                <a:cubicBezTo>
                  <a:pt x="103864" y="27457"/>
                  <a:pt x="98273" y="6585"/>
                  <a:pt x="97652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6" name="Google Shape;156;p13"/>
          <p:cNvSpPr/>
          <p:nvPr/>
        </p:nvSpPr>
        <p:spPr>
          <a:xfrm>
            <a:off x="6457325" y="1638552"/>
            <a:ext cx="1681375" cy="262300"/>
          </a:xfrm>
          <a:custGeom>
            <a:avLst/>
            <a:gdLst/>
            <a:ahLst/>
            <a:cxnLst/>
            <a:rect l="l" t="t" r="r" b="b"/>
            <a:pathLst>
              <a:path w="67255" h="10492" extrusionOk="0">
                <a:moveTo>
                  <a:pt x="0" y="10492"/>
                </a:moveTo>
                <a:cubicBezTo>
                  <a:pt x="5094" y="8753"/>
                  <a:pt x="19354" y="748"/>
                  <a:pt x="30563" y="56"/>
                </a:cubicBezTo>
                <a:cubicBezTo>
                  <a:pt x="41772" y="-635"/>
                  <a:pt x="61140" y="5295"/>
                  <a:pt x="67255" y="6343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57" name="Google Shape;157;p13"/>
          <p:cNvSpPr/>
          <p:nvPr/>
        </p:nvSpPr>
        <p:spPr>
          <a:xfrm>
            <a:off x="8717100" y="1776475"/>
            <a:ext cx="537075" cy="165250"/>
          </a:xfrm>
          <a:custGeom>
            <a:avLst/>
            <a:gdLst/>
            <a:ahLst/>
            <a:cxnLst/>
            <a:rect l="l" t="t" r="r" b="b"/>
            <a:pathLst>
              <a:path w="21483" h="6610" extrusionOk="0">
                <a:moveTo>
                  <a:pt x="0" y="6610"/>
                </a:moveTo>
                <a:cubicBezTo>
                  <a:pt x="2066" y="6059"/>
                  <a:pt x="8814" y="4407"/>
                  <a:pt x="12394" y="3305"/>
                </a:cubicBezTo>
                <a:cubicBezTo>
                  <a:pt x="15975" y="2203"/>
                  <a:pt x="19968" y="551"/>
                  <a:pt x="21483" y="0"/>
                </a:cubicBezTo>
              </a:path>
            </a:pathLst>
          </a:custGeom>
          <a:noFill/>
          <a:ln w="28575" cap="rnd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6" y="539496"/>
            <a:ext cx="7708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helsea Market"/>
              <a:buNone/>
              <a:defRPr sz="3200">
                <a:solidFill>
                  <a:schemeClr val="accent6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715875"/>
            <a:ext cx="7708500" cy="2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●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○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■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●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○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■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●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○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■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4" r:id="rId13"/>
    <p:sldLayoutId id="2147483665" r:id="rId14"/>
    <p:sldLayoutId id="2147483666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4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58">
          <p15:clr>
            <a:srgbClr val="EA4335"/>
          </p15:clr>
        </p15:guide>
        <p15:guide id="2" orient="horz" pos="353">
          <p15:clr>
            <a:srgbClr val="EA4335"/>
          </p15:clr>
        </p15:guide>
        <p15:guide id="3" orient="horz" pos="2878">
          <p15:clr>
            <a:srgbClr val="EA4335"/>
          </p15:clr>
        </p15:guide>
        <p15:guide id="4" pos="539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ECA00-946D-45EB-A1ED-D67688C5E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539999"/>
            <a:ext cx="7708500" cy="148882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SQL explanation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Expeditors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1296F25-1F6F-4762-9523-8D38D7500C78}"/>
              </a:ext>
            </a:extLst>
          </p:cNvPr>
          <p:cNvSpPr txBox="1">
            <a:spLocks/>
          </p:cNvSpPr>
          <p:nvPr/>
        </p:nvSpPr>
        <p:spPr>
          <a:xfrm>
            <a:off x="5993605" y="3829050"/>
            <a:ext cx="2382501" cy="602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</a:rPr>
              <a:t>Amal Sharma</a:t>
            </a:r>
          </a:p>
        </p:txBody>
      </p:sp>
    </p:spTree>
    <p:extLst>
      <p:ext uri="{BB962C8B-B14F-4D97-AF65-F5344CB8AC3E}">
        <p14:creationId xmlns:p14="http://schemas.microsoft.com/office/powerpoint/2010/main" val="1064691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ECA00-946D-45EB-A1ED-D67688C5E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750" y="268538"/>
            <a:ext cx="7708500" cy="824457"/>
          </a:xfrm>
        </p:spPr>
        <p:txBody>
          <a:bodyPr/>
          <a:lstStyle/>
          <a:p>
            <a:pPr algn="just"/>
            <a:r>
              <a:rPr lang="en-US" sz="1600" dirty="0">
                <a:solidFill>
                  <a:schemeClr val="bg1"/>
                </a:solidFill>
              </a:rPr>
              <a:t> 1. How much revenue is generated on how many shipments (</a:t>
            </a:r>
            <a:r>
              <a:rPr lang="en-US" sz="1600" dirty="0" err="1">
                <a:solidFill>
                  <a:schemeClr val="bg1"/>
                </a:solidFill>
              </a:rPr>
              <a:t>shipment_id</a:t>
            </a:r>
            <a:r>
              <a:rPr lang="en-US" sz="1600" dirty="0">
                <a:solidFill>
                  <a:schemeClr val="bg1"/>
                </a:solidFill>
              </a:rPr>
              <a:t>) and weights moved in each quarter (just call them Q1, Q2, Q3, and Q4, don't worry about year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CAF649-303C-4A9B-8625-6F5A1A177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850" y="1593570"/>
            <a:ext cx="4421981" cy="298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166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ECA00-946D-45EB-A1ED-D67688C5E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750" y="68512"/>
            <a:ext cx="7708500" cy="82445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 and Assumptions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6B8372-5BE7-4225-849B-12F84346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7469" y="1045385"/>
            <a:ext cx="3829050" cy="115252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CA9999C-1334-459B-92C5-221EDF9B5662}"/>
              </a:ext>
            </a:extLst>
          </p:cNvPr>
          <p:cNvSpPr txBox="1">
            <a:spLocks/>
          </p:cNvSpPr>
          <p:nvPr/>
        </p:nvSpPr>
        <p:spPr>
          <a:xfrm>
            <a:off x="421482" y="2766487"/>
            <a:ext cx="8004768" cy="1769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pPr algn="just"/>
            <a:r>
              <a:rPr lang="en-US" sz="1200" dirty="0">
                <a:solidFill>
                  <a:schemeClr val="bg1"/>
                </a:solidFill>
              </a:rPr>
              <a:t>Assumptions : </a:t>
            </a: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1. There exist multiple to multiple relation between </a:t>
            </a:r>
            <a:r>
              <a:rPr lang="en-US" sz="1200" dirty="0" err="1">
                <a:solidFill>
                  <a:schemeClr val="bg1"/>
                </a:solidFill>
              </a:rPr>
              <a:t>Shipment_id</a:t>
            </a:r>
            <a:r>
              <a:rPr lang="en-US" sz="1200" dirty="0">
                <a:solidFill>
                  <a:schemeClr val="bg1"/>
                </a:solidFill>
              </a:rPr>
              <a:t> and </a:t>
            </a:r>
            <a:r>
              <a:rPr lang="en-US" sz="1200" dirty="0" err="1">
                <a:solidFill>
                  <a:schemeClr val="bg1"/>
                </a:solidFill>
              </a:rPr>
              <a:t>file_number</a:t>
            </a:r>
            <a:endParaRPr lang="en-US" sz="1200" dirty="0">
              <a:solidFill>
                <a:schemeClr val="bg1"/>
              </a:solidFill>
            </a:endParaRP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2. </a:t>
            </a:r>
            <a:r>
              <a:rPr lang="en-US" sz="1200" dirty="0" err="1">
                <a:solidFill>
                  <a:schemeClr val="bg1"/>
                </a:solidFill>
              </a:rPr>
              <a:t>revenue.file_number</a:t>
            </a:r>
            <a:r>
              <a:rPr lang="en-US" sz="1200" dirty="0">
                <a:solidFill>
                  <a:schemeClr val="bg1"/>
                </a:solidFill>
              </a:rPr>
              <a:t> can be same in multiple month. therefore, it need to be linked to </a:t>
            </a:r>
            <a:r>
              <a:rPr lang="en-US" sz="1200" dirty="0" err="1">
                <a:solidFill>
                  <a:schemeClr val="bg1"/>
                </a:solidFill>
              </a:rPr>
              <a:t>file_dim.file_number</a:t>
            </a:r>
            <a:r>
              <a:rPr lang="en-US" sz="1200" dirty="0">
                <a:solidFill>
                  <a:schemeClr val="bg1"/>
                </a:solidFill>
              </a:rPr>
              <a:t> and exact month to know its revenue in Quarter where as month is not present in </a:t>
            </a:r>
            <a:r>
              <a:rPr lang="en-US" sz="1200" dirty="0" err="1">
                <a:solidFill>
                  <a:schemeClr val="bg1"/>
                </a:solidFill>
              </a:rPr>
              <a:t>file_dim</a:t>
            </a:r>
            <a:r>
              <a:rPr lang="en-US" sz="1200" dirty="0">
                <a:solidFill>
                  <a:schemeClr val="bg1"/>
                </a:solidFill>
              </a:rPr>
              <a:t>. so we have to first calculate the revenue for quarter and weight &amp; count quarter wise through shipment table and then it should be join for right result</a:t>
            </a:r>
          </a:p>
        </p:txBody>
      </p:sp>
    </p:spTree>
    <p:extLst>
      <p:ext uri="{BB962C8B-B14F-4D97-AF65-F5344CB8AC3E}">
        <p14:creationId xmlns:p14="http://schemas.microsoft.com/office/powerpoint/2010/main" val="3609553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ECA00-946D-45EB-A1ED-D67688C5E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750" y="268538"/>
            <a:ext cx="7708500" cy="824457"/>
          </a:xfrm>
        </p:spPr>
        <p:txBody>
          <a:bodyPr/>
          <a:lstStyle/>
          <a:p>
            <a:pPr algn="just"/>
            <a:r>
              <a:rPr lang="en-US" sz="1600" dirty="0">
                <a:solidFill>
                  <a:schemeClr val="bg1"/>
                </a:solidFill>
              </a:rPr>
              <a:t> 2. How much revenue each client generated at the origin branch and level 1 region respectively?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BC7278-F7C0-4D21-BAF5-A3244C9E7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5499" y="1771650"/>
            <a:ext cx="6000063" cy="70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329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ECA00-946D-45EB-A1ED-D67688C5E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750" y="68512"/>
            <a:ext cx="7708500" cy="82445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 and Assumptions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CA9999C-1334-459B-92C5-221EDF9B5662}"/>
              </a:ext>
            </a:extLst>
          </p:cNvPr>
          <p:cNvSpPr txBox="1">
            <a:spLocks/>
          </p:cNvSpPr>
          <p:nvPr/>
        </p:nvSpPr>
        <p:spPr>
          <a:xfrm>
            <a:off x="717750" y="2864645"/>
            <a:ext cx="8004768" cy="123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pPr algn="just"/>
            <a:r>
              <a:rPr lang="en-US" sz="1200" dirty="0">
                <a:solidFill>
                  <a:schemeClr val="bg1"/>
                </a:solidFill>
              </a:rPr>
              <a:t>Assumptions : </a:t>
            </a: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1. As region_level1 is higher </a:t>
            </a:r>
            <a:r>
              <a:rPr lang="en-US" sz="1200" dirty="0" err="1">
                <a:solidFill>
                  <a:schemeClr val="bg1"/>
                </a:solidFill>
              </a:rPr>
              <a:t>hierachy</a:t>
            </a:r>
            <a:r>
              <a:rPr lang="en-US" sz="1200" dirty="0">
                <a:solidFill>
                  <a:schemeClr val="bg1"/>
                </a:solidFill>
              </a:rPr>
              <a:t> therefor same sum will be reflected in multiple column as we are showing its lower hierarchy i.e. region as well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5E6143-F209-42F5-AD33-5A474B4A0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7440" y="1240367"/>
            <a:ext cx="4719637" cy="103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33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ECA00-946D-45EB-A1ED-D67688C5E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750" y="268538"/>
            <a:ext cx="7708500" cy="824457"/>
          </a:xfrm>
        </p:spPr>
        <p:txBody>
          <a:bodyPr/>
          <a:lstStyle/>
          <a:p>
            <a:pPr algn="just"/>
            <a:r>
              <a:rPr lang="en-US" sz="1600" dirty="0">
                <a:solidFill>
                  <a:schemeClr val="bg1"/>
                </a:solidFill>
              </a:rPr>
              <a:t> 2. How much revenue is generated, and how many shipments are on each file with -- type B or C whose weight is below 1000kg?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CF8A1D-75CF-4A73-9938-6189C033E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1370485"/>
            <a:ext cx="6443662" cy="328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476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ECA00-946D-45EB-A1ED-D67688C5E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7750" y="68512"/>
            <a:ext cx="7708500" cy="82445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 and Assumptions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CA9999C-1334-459B-92C5-221EDF9B5662}"/>
              </a:ext>
            </a:extLst>
          </p:cNvPr>
          <p:cNvSpPr txBox="1">
            <a:spLocks/>
          </p:cNvSpPr>
          <p:nvPr/>
        </p:nvSpPr>
        <p:spPr>
          <a:xfrm>
            <a:off x="717750" y="2864645"/>
            <a:ext cx="8004768" cy="1235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5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Chelsea Market"/>
              <a:buNone/>
              <a:defRPr sz="3200" b="0" i="0" u="none" strike="noStrike" cap="none">
                <a:solidFill>
                  <a:schemeClr val="accent4"/>
                </a:solidFill>
                <a:latin typeface="Chelsea Market"/>
                <a:ea typeface="Chelsea Market"/>
                <a:cs typeface="Chelsea Market"/>
                <a:sym typeface="Chelsea Market"/>
              </a:defRPr>
            </a:lvl9pPr>
          </a:lstStyle>
          <a:p>
            <a:pPr algn="just"/>
            <a:r>
              <a:rPr lang="en-US" sz="1200" dirty="0">
                <a:solidFill>
                  <a:schemeClr val="bg1"/>
                </a:solidFill>
              </a:rPr>
              <a:t>Assumptions : </a:t>
            </a: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1. There exist multiple to multiple relation between </a:t>
            </a:r>
            <a:r>
              <a:rPr lang="en-US" sz="1200" dirty="0" err="1">
                <a:solidFill>
                  <a:schemeClr val="bg1"/>
                </a:solidFill>
              </a:rPr>
              <a:t>Shipment_id</a:t>
            </a:r>
            <a:r>
              <a:rPr lang="en-US" sz="1200" dirty="0">
                <a:solidFill>
                  <a:schemeClr val="bg1"/>
                </a:solidFill>
              </a:rPr>
              <a:t> and </a:t>
            </a:r>
            <a:r>
              <a:rPr lang="en-US" sz="1200" dirty="0" err="1">
                <a:solidFill>
                  <a:schemeClr val="bg1"/>
                </a:solidFill>
              </a:rPr>
              <a:t>file_number</a:t>
            </a:r>
            <a:endParaRPr lang="en-US" sz="1200" dirty="0">
              <a:solidFill>
                <a:schemeClr val="bg1"/>
              </a:solidFill>
            </a:endParaRPr>
          </a:p>
          <a:p>
            <a:pPr algn="just"/>
            <a:r>
              <a:rPr lang="en-US" sz="1200" dirty="0">
                <a:solidFill>
                  <a:schemeClr val="bg1"/>
                </a:solidFill>
              </a:rPr>
              <a:t>2. Because of multiple to multiple between </a:t>
            </a:r>
            <a:r>
              <a:rPr lang="en-US" sz="1200" dirty="0" err="1">
                <a:solidFill>
                  <a:schemeClr val="bg1"/>
                </a:solidFill>
              </a:rPr>
              <a:t>Shipment_id</a:t>
            </a:r>
            <a:r>
              <a:rPr lang="en-US" sz="1200" dirty="0">
                <a:solidFill>
                  <a:schemeClr val="bg1"/>
                </a:solidFill>
              </a:rPr>
              <a:t> and </a:t>
            </a:r>
            <a:r>
              <a:rPr lang="en-US" sz="1200" dirty="0" err="1">
                <a:solidFill>
                  <a:schemeClr val="bg1"/>
                </a:solidFill>
              </a:rPr>
              <a:t>file_number</a:t>
            </a:r>
            <a:r>
              <a:rPr lang="en-US" sz="1200" dirty="0">
                <a:solidFill>
                  <a:schemeClr val="bg1"/>
                </a:solidFill>
              </a:rPr>
              <a:t>. Also multiple to one relationship between Invoice and </a:t>
            </a:r>
            <a:r>
              <a:rPr lang="en-US" sz="1200" dirty="0" err="1">
                <a:solidFill>
                  <a:schemeClr val="bg1"/>
                </a:solidFill>
              </a:rPr>
              <a:t>file_number</a:t>
            </a:r>
            <a:r>
              <a:rPr lang="en-US" sz="1200" dirty="0">
                <a:solidFill>
                  <a:schemeClr val="bg1"/>
                </a:solidFill>
              </a:rPr>
              <a:t> we need to first calculate shipment count, weight,  secondly calculate revenue for file number and then join them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04F90E-E20E-429A-9470-804F7CBD2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5" y="1176338"/>
            <a:ext cx="329565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00485"/>
      </p:ext>
    </p:extLst>
  </p:cSld>
  <p:clrMapOvr>
    <a:masterClrMapping/>
  </p:clrMapOvr>
</p:sld>
</file>

<file path=ppt/theme/theme1.xml><?xml version="1.0" encoding="utf-8"?>
<a:theme xmlns:a="http://schemas.openxmlformats.org/drawingml/2006/main" name="Back to School - Info for Parents &amp; Students by Slidesgo">
  <a:themeElements>
    <a:clrScheme name="Simple Light">
      <a:dk1>
        <a:srgbClr val="434343"/>
      </a:dk1>
      <a:lt1>
        <a:srgbClr val="EFEFEF"/>
      </a:lt1>
      <a:dk2>
        <a:srgbClr val="999999"/>
      </a:dk2>
      <a:lt2>
        <a:srgbClr val="EFEFEF"/>
      </a:lt2>
      <a:accent1>
        <a:srgbClr val="E39AD2"/>
      </a:accent1>
      <a:accent2>
        <a:srgbClr val="FFC6AB"/>
      </a:accent2>
      <a:accent3>
        <a:srgbClr val="A2FEA7"/>
      </a:accent3>
      <a:accent4>
        <a:srgbClr val="8DDAE3"/>
      </a:accent4>
      <a:accent5>
        <a:srgbClr val="978CFA"/>
      </a:accent5>
      <a:accent6>
        <a:srgbClr val="F6F6F6"/>
      </a:accent6>
      <a:hlink>
        <a:srgbClr val="EFEFE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297</Words>
  <Application>Microsoft Office PowerPoint</Application>
  <PresentationFormat>On-screen Show (16:9)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Montserrat</vt:lpstr>
      <vt:lpstr>Chelsea Market</vt:lpstr>
      <vt:lpstr>Back to School - Info for Parents &amp; Students by Slidesgo</vt:lpstr>
      <vt:lpstr>SQL explanation Expeditors</vt:lpstr>
      <vt:lpstr> 1. How much revenue is generated on how many shipments (shipment_id) and weights moved in each quarter (just call them Q1, Q2, Q3, and Q4, don't worry about year</vt:lpstr>
      <vt:lpstr>Result and Assumptions</vt:lpstr>
      <vt:lpstr> 2. How much revenue each client generated at the origin branch and level 1 region respectively?</vt:lpstr>
      <vt:lpstr>Result and Assumptions</vt:lpstr>
      <vt:lpstr> 2. How much revenue is generated, and how many shipments are on each file with -- type B or C whose weight is below 1000kg?</vt:lpstr>
      <vt:lpstr>Result and Assumptions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Academic Acer</dc:title>
  <dc:creator>Amal Sharma</dc:creator>
  <cp:lastModifiedBy>Amal Sharma</cp:lastModifiedBy>
  <cp:revision>16</cp:revision>
  <dcterms:modified xsi:type="dcterms:W3CDTF">2021-07-30T14:38:35Z</dcterms:modified>
</cp:coreProperties>
</file>